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68" r:id="rId5"/>
    <p:sldId id="303" r:id="rId6"/>
    <p:sldId id="271" r:id="rId7"/>
    <p:sldId id="315" r:id="rId8"/>
    <p:sldId id="256" r:id="rId9"/>
    <p:sldId id="276" r:id="rId10"/>
    <p:sldId id="287" r:id="rId11"/>
    <p:sldId id="289" r:id="rId12"/>
    <p:sldId id="310" r:id="rId13"/>
    <p:sldId id="283" r:id="rId14"/>
    <p:sldId id="316" r:id="rId15"/>
    <p:sldId id="272" r:id="rId16"/>
    <p:sldId id="273" r:id="rId17"/>
    <p:sldId id="318" r:id="rId18"/>
    <p:sldId id="319" r:id="rId19"/>
    <p:sldId id="279" r:id="rId20"/>
    <p:sldId id="258" r:id="rId21"/>
    <p:sldId id="312" r:id="rId22"/>
    <p:sldId id="259" r:id="rId23"/>
    <p:sldId id="260" r:id="rId24"/>
    <p:sldId id="261" r:id="rId2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5E8019-469F-3969-F0C8-19C4F3039550}" v="1" dt="2024-08-29T12:46:59.503"/>
    <p1510:client id="{92334B37-3082-4F6F-BB8C-CFE988A3C378}" v="4" dt="2024-08-29T16:11:14.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46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neng, Bjørg Annie Pedersen" userId="S::bbo@levanger.kommune.no::d6e07a50-564f-4788-b8c8-c8bc38a735d4" providerId="AD" clId="Web-{465E8019-469F-3969-F0C8-19C4F3039550}"/>
    <pc:docChg chg="delSld">
      <pc:chgData name="Boneng, Bjørg Annie Pedersen" userId="S::bbo@levanger.kommune.no::d6e07a50-564f-4788-b8c8-c8bc38a735d4" providerId="AD" clId="Web-{465E8019-469F-3969-F0C8-19C4F3039550}" dt="2024-08-29T12:46:59.503" v="0"/>
      <pc:docMkLst>
        <pc:docMk/>
      </pc:docMkLst>
      <pc:sldChg chg="del">
        <pc:chgData name="Boneng, Bjørg Annie Pedersen" userId="S::bbo@levanger.kommune.no::d6e07a50-564f-4788-b8c8-c8bc38a735d4" providerId="AD" clId="Web-{465E8019-469F-3969-F0C8-19C4F3039550}" dt="2024-08-29T12:46:59.503" v="0"/>
        <pc:sldMkLst>
          <pc:docMk/>
          <pc:sldMk cId="1932500452" sldId="288"/>
        </pc:sldMkLst>
      </pc:sldChg>
    </pc:docChg>
  </pc:docChgLst>
  <pc:docChgLst>
    <pc:chgData name="Boneng, Bjørg Annie Pedersen" userId="S::bbo@levanger.kommune.no::d6e07a50-564f-4788-b8c8-c8bc38a735d4" providerId="AD" clId="Web-{FB83C939-48A7-C51B-A3FE-DD26AA3437AF}"/>
    <pc:docChg chg="addSld delSld modSld">
      <pc:chgData name="Boneng, Bjørg Annie Pedersen" userId="S::bbo@levanger.kommune.no::d6e07a50-564f-4788-b8c8-c8bc38a735d4" providerId="AD" clId="Web-{FB83C939-48A7-C51B-A3FE-DD26AA3437AF}" dt="2024-08-27T10:40:27.264" v="17"/>
      <pc:docMkLst>
        <pc:docMk/>
      </pc:docMkLst>
      <pc:sldChg chg="modSp add">
        <pc:chgData name="Boneng, Bjørg Annie Pedersen" userId="S::bbo@levanger.kommune.no::d6e07a50-564f-4788-b8c8-c8bc38a735d4" providerId="AD" clId="Web-{FB83C939-48A7-C51B-A3FE-DD26AA3437AF}" dt="2024-08-27T10:35:12.737" v="8" actId="20577"/>
        <pc:sldMkLst>
          <pc:docMk/>
          <pc:sldMk cId="1568870301" sldId="283"/>
        </pc:sldMkLst>
        <pc:spChg chg="mod">
          <ac:chgData name="Boneng, Bjørg Annie Pedersen" userId="S::bbo@levanger.kommune.no::d6e07a50-564f-4788-b8c8-c8bc38a735d4" providerId="AD" clId="Web-{FB83C939-48A7-C51B-A3FE-DD26AA3437AF}" dt="2024-08-27T10:35:12.737" v="8" actId="20577"/>
          <ac:spMkLst>
            <pc:docMk/>
            <pc:sldMk cId="1568870301" sldId="283"/>
            <ac:spMk id="2" creationId="{1C968519-3E56-49DF-ADEA-076340953106}"/>
          </ac:spMkLst>
        </pc:spChg>
      </pc:sldChg>
      <pc:sldChg chg="addSp delSp modSp">
        <pc:chgData name="Boneng, Bjørg Annie Pedersen" userId="S::bbo@levanger.kommune.no::d6e07a50-564f-4788-b8c8-c8bc38a735d4" providerId="AD" clId="Web-{FB83C939-48A7-C51B-A3FE-DD26AA3437AF}" dt="2024-08-27T10:39:58.950" v="12"/>
        <pc:sldMkLst>
          <pc:docMk/>
          <pc:sldMk cId="4167168897" sldId="289"/>
        </pc:sldMkLst>
        <pc:picChg chg="add del mod">
          <ac:chgData name="Boneng, Bjørg Annie Pedersen" userId="S::bbo@levanger.kommune.no::d6e07a50-564f-4788-b8c8-c8bc38a735d4" providerId="AD" clId="Web-{FB83C939-48A7-C51B-A3FE-DD26AA3437AF}" dt="2024-08-27T10:39:58.950" v="12"/>
          <ac:picMkLst>
            <pc:docMk/>
            <pc:sldMk cId="4167168897" sldId="289"/>
            <ac:picMk id="5" creationId="{F1A5BD38-BB5A-7A70-C427-93B1B3E7D02A}"/>
          </ac:picMkLst>
        </pc:picChg>
      </pc:sldChg>
      <pc:sldChg chg="addSp modSp new del">
        <pc:chgData name="Boneng, Bjørg Annie Pedersen" userId="S::bbo@levanger.kommune.no::d6e07a50-564f-4788-b8c8-c8bc38a735d4" providerId="AD" clId="Web-{FB83C939-48A7-C51B-A3FE-DD26AA3437AF}" dt="2024-08-27T10:40:02.903" v="13"/>
        <pc:sldMkLst>
          <pc:docMk/>
          <pc:sldMk cId="921935076" sldId="290"/>
        </pc:sldMkLst>
        <pc:picChg chg="add mod">
          <ac:chgData name="Boneng, Bjørg Annie Pedersen" userId="S::bbo@levanger.kommune.no::d6e07a50-564f-4788-b8c8-c8bc38a735d4" providerId="AD" clId="Web-{FB83C939-48A7-C51B-A3FE-DD26AA3437AF}" dt="2024-08-27T10:39:37.215" v="10"/>
          <ac:picMkLst>
            <pc:docMk/>
            <pc:sldMk cId="921935076" sldId="290"/>
            <ac:picMk id="3" creationId="{2330AE99-E5D1-7BDF-FBDD-02F65CD672D8}"/>
          </ac:picMkLst>
        </pc:picChg>
      </pc:sldChg>
      <pc:sldChg chg="addSp modSp new del">
        <pc:chgData name="Boneng, Bjørg Annie Pedersen" userId="S::bbo@levanger.kommune.no::d6e07a50-564f-4788-b8c8-c8bc38a735d4" providerId="AD" clId="Web-{FB83C939-48A7-C51B-A3FE-DD26AA3437AF}" dt="2024-08-27T10:40:27.264" v="17"/>
        <pc:sldMkLst>
          <pc:docMk/>
          <pc:sldMk cId="1704270514" sldId="290"/>
        </pc:sldMkLst>
        <pc:picChg chg="add mod">
          <ac:chgData name="Boneng, Bjørg Annie Pedersen" userId="S::bbo@levanger.kommune.no::d6e07a50-564f-4788-b8c8-c8bc38a735d4" providerId="AD" clId="Web-{FB83C939-48A7-C51B-A3FE-DD26AA3437AF}" dt="2024-08-27T10:40:07.013" v="15"/>
          <ac:picMkLst>
            <pc:docMk/>
            <pc:sldMk cId="1704270514" sldId="290"/>
            <ac:picMk id="3" creationId="{C3E098D2-5D3A-7A34-F0BC-16943290A088}"/>
          </ac:picMkLst>
        </pc:picChg>
      </pc:sldChg>
      <pc:sldChg chg="add">
        <pc:chgData name="Boneng, Bjørg Annie Pedersen" userId="S::bbo@levanger.kommune.no::d6e07a50-564f-4788-b8c8-c8bc38a735d4" providerId="AD" clId="Web-{FB83C939-48A7-C51B-A3FE-DD26AA3437AF}" dt="2024-08-27T10:40:22.342" v="16"/>
        <pc:sldMkLst>
          <pc:docMk/>
          <pc:sldMk cId="3438423403" sldId="310"/>
        </pc:sldMkLst>
      </pc:sldChg>
    </pc:docChg>
  </pc:docChgLst>
  <pc:docChgLst>
    <pc:chgData name="Skjelstad, Camilla Hansen" userId="96f97cc9-5f73-473c-b940-ca3e476567c2" providerId="ADAL" clId="{92334B37-3082-4F6F-BB8C-CFE988A3C378}"/>
    <pc:docChg chg="undo custSel addSld delSld modSld">
      <pc:chgData name="Skjelstad, Camilla Hansen" userId="96f97cc9-5f73-473c-b940-ca3e476567c2" providerId="ADAL" clId="{92334B37-3082-4F6F-BB8C-CFE988A3C378}" dt="2024-08-29T16:11:14.215" v="97"/>
      <pc:docMkLst>
        <pc:docMk/>
      </pc:docMkLst>
      <pc:sldChg chg="modSp mod">
        <pc:chgData name="Skjelstad, Camilla Hansen" userId="96f97cc9-5f73-473c-b940-ca3e476567c2" providerId="ADAL" clId="{92334B37-3082-4F6F-BB8C-CFE988A3C378}" dt="2024-08-22T12:16:59.200" v="31"/>
        <pc:sldMkLst>
          <pc:docMk/>
          <pc:sldMk cId="1445194947" sldId="256"/>
        </pc:sldMkLst>
        <pc:spChg chg="mod">
          <ac:chgData name="Skjelstad, Camilla Hansen" userId="96f97cc9-5f73-473c-b940-ca3e476567c2" providerId="ADAL" clId="{92334B37-3082-4F6F-BB8C-CFE988A3C378}" dt="2024-08-22T12:16:53.866" v="30" actId="20577"/>
          <ac:spMkLst>
            <pc:docMk/>
            <pc:sldMk cId="1445194947" sldId="256"/>
            <ac:spMk id="3" creationId="{00000000-0000-0000-0000-000000000000}"/>
          </ac:spMkLst>
        </pc:spChg>
        <pc:spChg chg="mod">
          <ac:chgData name="Skjelstad, Camilla Hansen" userId="96f97cc9-5f73-473c-b940-ca3e476567c2" providerId="ADAL" clId="{92334B37-3082-4F6F-BB8C-CFE988A3C378}" dt="2024-08-22T12:16:59.200" v="31"/>
          <ac:spMkLst>
            <pc:docMk/>
            <pc:sldMk cId="1445194947" sldId="256"/>
            <ac:spMk id="8" creationId="{3B2199B6-6447-49E8-91C4-E0381249EC7A}"/>
          </ac:spMkLst>
        </pc:spChg>
      </pc:sldChg>
      <pc:sldChg chg="delSp modSp mod">
        <pc:chgData name="Skjelstad, Camilla Hansen" userId="96f97cc9-5f73-473c-b940-ca3e476567c2" providerId="ADAL" clId="{92334B37-3082-4F6F-BB8C-CFE988A3C378}" dt="2024-08-28T12:08:49.308" v="71" actId="478"/>
        <pc:sldMkLst>
          <pc:docMk/>
          <pc:sldMk cId="3569306580" sldId="258"/>
        </pc:sldMkLst>
        <pc:spChg chg="del">
          <ac:chgData name="Skjelstad, Camilla Hansen" userId="96f97cc9-5f73-473c-b940-ca3e476567c2" providerId="ADAL" clId="{92334B37-3082-4F6F-BB8C-CFE988A3C378}" dt="2024-08-28T12:08:49.308" v="71" actId="478"/>
          <ac:spMkLst>
            <pc:docMk/>
            <pc:sldMk cId="3569306580" sldId="258"/>
            <ac:spMk id="2" creationId="{8DB9822D-1D24-4229-9096-E715FA383A53}"/>
          </ac:spMkLst>
        </pc:spChg>
        <pc:spChg chg="mod">
          <ac:chgData name="Skjelstad, Camilla Hansen" userId="96f97cc9-5f73-473c-b940-ca3e476567c2" providerId="ADAL" clId="{92334B37-3082-4F6F-BB8C-CFE988A3C378}" dt="2024-08-28T12:03:36.943" v="52" actId="20577"/>
          <ac:spMkLst>
            <pc:docMk/>
            <pc:sldMk cId="3569306580" sldId="258"/>
            <ac:spMk id="4" creationId="{961CFCD6-B76D-49C2-97E8-C46F2370C6C1}"/>
          </ac:spMkLst>
        </pc:spChg>
      </pc:sldChg>
      <pc:sldChg chg="modSp mod">
        <pc:chgData name="Skjelstad, Camilla Hansen" userId="96f97cc9-5f73-473c-b940-ca3e476567c2" providerId="ADAL" clId="{92334B37-3082-4F6F-BB8C-CFE988A3C378}" dt="2024-08-22T12:15:34.273" v="5"/>
        <pc:sldMkLst>
          <pc:docMk/>
          <pc:sldMk cId="4174410162" sldId="268"/>
        </pc:sldMkLst>
        <pc:spChg chg="mod">
          <ac:chgData name="Skjelstad, Camilla Hansen" userId="96f97cc9-5f73-473c-b940-ca3e476567c2" providerId="ADAL" clId="{92334B37-3082-4F6F-BB8C-CFE988A3C378}" dt="2024-08-22T12:15:34.273" v="5"/>
          <ac:spMkLst>
            <pc:docMk/>
            <pc:sldMk cId="4174410162" sldId="268"/>
            <ac:spMk id="8" creationId="{C5BBF76C-7EF8-4950-ADF2-7FD95A7D3D37}"/>
          </ac:spMkLst>
        </pc:spChg>
      </pc:sldChg>
      <pc:sldChg chg="modSp del mod">
        <pc:chgData name="Skjelstad, Camilla Hansen" userId="96f97cc9-5f73-473c-b940-ca3e476567c2" providerId="ADAL" clId="{92334B37-3082-4F6F-BB8C-CFE988A3C378}" dt="2024-08-28T12:02:22.739" v="42" actId="2696"/>
        <pc:sldMkLst>
          <pc:docMk/>
          <pc:sldMk cId="3993393070" sldId="270"/>
        </pc:sldMkLst>
        <pc:spChg chg="mod">
          <ac:chgData name="Skjelstad, Camilla Hansen" userId="96f97cc9-5f73-473c-b940-ca3e476567c2" providerId="ADAL" clId="{92334B37-3082-4F6F-BB8C-CFE988A3C378}" dt="2024-08-22T12:15:44.775" v="7"/>
          <ac:spMkLst>
            <pc:docMk/>
            <pc:sldMk cId="3993393070" sldId="270"/>
            <ac:spMk id="4" creationId="{EC125AA7-1330-411B-94D4-C25A5F2A08BD}"/>
          </ac:spMkLst>
        </pc:spChg>
      </pc:sldChg>
      <pc:sldChg chg="modSp add del mod">
        <pc:chgData name="Skjelstad, Camilla Hansen" userId="96f97cc9-5f73-473c-b940-ca3e476567c2" providerId="ADAL" clId="{92334B37-3082-4F6F-BB8C-CFE988A3C378}" dt="2024-08-29T13:37:35.041" v="84" actId="20577"/>
        <pc:sldMkLst>
          <pc:docMk/>
          <pc:sldMk cId="898625136" sldId="271"/>
        </pc:sldMkLst>
        <pc:spChg chg="mod">
          <ac:chgData name="Skjelstad, Camilla Hansen" userId="96f97cc9-5f73-473c-b940-ca3e476567c2" providerId="ADAL" clId="{92334B37-3082-4F6F-BB8C-CFE988A3C378}" dt="2024-08-29T13:37:35.041" v="84" actId="20577"/>
          <ac:spMkLst>
            <pc:docMk/>
            <pc:sldMk cId="898625136" sldId="271"/>
            <ac:spMk id="4" creationId="{5733520B-F1E9-4F4D-899F-997E82CAF4AB}"/>
          </ac:spMkLst>
        </pc:spChg>
      </pc:sldChg>
      <pc:sldChg chg="delSp add del setBg delDesignElem">
        <pc:chgData name="Skjelstad, Camilla Hansen" userId="96f97cc9-5f73-473c-b940-ca3e476567c2" providerId="ADAL" clId="{92334B37-3082-4F6F-BB8C-CFE988A3C378}" dt="2024-08-29T16:11:07.789" v="96" actId="2696"/>
        <pc:sldMkLst>
          <pc:docMk/>
          <pc:sldMk cId="956771767" sldId="272"/>
        </pc:sldMkLst>
        <pc:spChg chg="del">
          <ac:chgData name="Skjelstad, Camilla Hansen" userId="96f97cc9-5f73-473c-b940-ca3e476567c2" providerId="ADAL" clId="{92334B37-3082-4F6F-BB8C-CFE988A3C378}" dt="2024-08-28T12:04:07.373" v="59"/>
          <ac:spMkLst>
            <pc:docMk/>
            <pc:sldMk cId="956771767" sldId="272"/>
            <ac:spMk id="37" creationId="{53B475F8-50AE-46A0-9943-B2B63183D50C}"/>
          </ac:spMkLst>
        </pc:spChg>
        <pc:spChg chg="del">
          <ac:chgData name="Skjelstad, Camilla Hansen" userId="96f97cc9-5f73-473c-b940-ca3e476567c2" providerId="ADAL" clId="{92334B37-3082-4F6F-BB8C-CFE988A3C378}" dt="2024-08-28T12:04:07.373" v="59"/>
          <ac:spMkLst>
            <pc:docMk/>
            <pc:sldMk cId="956771767" sldId="272"/>
            <ac:spMk id="38" creationId="{75F6FDB4-2351-48C2-A863-2364A02343C0}"/>
          </ac:spMkLst>
        </pc:spChg>
      </pc:sldChg>
      <pc:sldChg chg="add">
        <pc:chgData name="Skjelstad, Camilla Hansen" userId="96f97cc9-5f73-473c-b940-ca3e476567c2" providerId="ADAL" clId="{92334B37-3082-4F6F-BB8C-CFE988A3C378}" dt="2024-08-29T16:11:14.215" v="97"/>
        <pc:sldMkLst>
          <pc:docMk/>
          <pc:sldMk cId="3033433315" sldId="272"/>
        </pc:sldMkLst>
      </pc:sldChg>
      <pc:sldChg chg="delSp add del setBg delDesignElem">
        <pc:chgData name="Skjelstad, Camilla Hansen" userId="96f97cc9-5f73-473c-b940-ca3e476567c2" providerId="ADAL" clId="{92334B37-3082-4F6F-BB8C-CFE988A3C378}" dt="2024-08-29T16:11:07.789" v="96" actId="2696"/>
        <pc:sldMkLst>
          <pc:docMk/>
          <pc:sldMk cId="175515363" sldId="273"/>
        </pc:sldMkLst>
        <pc:spChg chg="del">
          <ac:chgData name="Skjelstad, Camilla Hansen" userId="96f97cc9-5f73-473c-b940-ca3e476567c2" providerId="ADAL" clId="{92334B37-3082-4F6F-BB8C-CFE988A3C378}" dt="2024-08-28T12:04:07.373" v="59"/>
          <ac:spMkLst>
            <pc:docMk/>
            <pc:sldMk cId="175515363" sldId="273"/>
            <ac:spMk id="23" creationId="{743AA782-23D1-4521-8CAD-47662984AA08}"/>
          </ac:spMkLst>
        </pc:spChg>
        <pc:spChg chg="del">
          <ac:chgData name="Skjelstad, Camilla Hansen" userId="96f97cc9-5f73-473c-b940-ca3e476567c2" providerId="ADAL" clId="{92334B37-3082-4F6F-BB8C-CFE988A3C378}" dt="2024-08-28T12:04:07.373" v="59"/>
          <ac:spMkLst>
            <pc:docMk/>
            <pc:sldMk cId="175515363" sldId="273"/>
            <ac:spMk id="24" creationId="{71877DBC-BB60-40F0-AC93-2ACDBAAE60CE}"/>
          </ac:spMkLst>
        </pc:spChg>
      </pc:sldChg>
      <pc:sldChg chg="add">
        <pc:chgData name="Skjelstad, Camilla Hansen" userId="96f97cc9-5f73-473c-b940-ca3e476567c2" providerId="ADAL" clId="{92334B37-3082-4F6F-BB8C-CFE988A3C378}" dt="2024-08-29T16:11:14.215" v="97"/>
        <pc:sldMkLst>
          <pc:docMk/>
          <pc:sldMk cId="727737299" sldId="273"/>
        </pc:sldMkLst>
      </pc:sldChg>
      <pc:sldChg chg="del">
        <pc:chgData name="Skjelstad, Camilla Hansen" userId="96f97cc9-5f73-473c-b940-ca3e476567c2" providerId="ADAL" clId="{92334B37-3082-4F6F-BB8C-CFE988A3C378}" dt="2024-08-22T12:15:53.900" v="8" actId="2696"/>
        <pc:sldMkLst>
          <pc:docMk/>
          <pc:sldMk cId="2455848074" sldId="275"/>
        </pc:sldMkLst>
      </pc:sldChg>
      <pc:sldChg chg="modSp mod">
        <pc:chgData name="Skjelstad, Camilla Hansen" userId="96f97cc9-5f73-473c-b940-ca3e476567c2" providerId="ADAL" clId="{92334B37-3082-4F6F-BB8C-CFE988A3C378}" dt="2024-08-28T12:02:52.849" v="50" actId="20577"/>
        <pc:sldMkLst>
          <pc:docMk/>
          <pc:sldMk cId="719693264" sldId="276"/>
        </pc:sldMkLst>
        <pc:spChg chg="mod">
          <ac:chgData name="Skjelstad, Camilla Hansen" userId="96f97cc9-5f73-473c-b940-ca3e476567c2" providerId="ADAL" clId="{92334B37-3082-4F6F-BB8C-CFE988A3C378}" dt="2024-08-28T12:02:52.849" v="50" actId="20577"/>
          <ac:spMkLst>
            <pc:docMk/>
            <pc:sldMk cId="719693264" sldId="276"/>
            <ac:spMk id="2" creationId="{00000000-0000-0000-0000-000000000000}"/>
          </ac:spMkLst>
        </pc:spChg>
        <pc:spChg chg="mod">
          <ac:chgData name="Skjelstad, Camilla Hansen" userId="96f97cc9-5f73-473c-b940-ca3e476567c2" providerId="ADAL" clId="{92334B37-3082-4F6F-BB8C-CFE988A3C378}" dt="2024-08-22T12:16:34.658" v="25"/>
          <ac:spMkLst>
            <pc:docMk/>
            <pc:sldMk cId="719693264" sldId="276"/>
            <ac:spMk id="8" creationId="{95A43749-829A-4711-A5FF-6044A0450919}"/>
          </ac:spMkLst>
        </pc:spChg>
      </pc:sldChg>
      <pc:sldChg chg="modSp mod">
        <pc:chgData name="Skjelstad, Camilla Hansen" userId="96f97cc9-5f73-473c-b940-ca3e476567c2" providerId="ADAL" clId="{92334B37-3082-4F6F-BB8C-CFE988A3C378}" dt="2024-08-22T12:16:12.288" v="21"/>
        <pc:sldMkLst>
          <pc:docMk/>
          <pc:sldMk cId="2176999922" sldId="279"/>
        </pc:sldMkLst>
        <pc:spChg chg="mod">
          <ac:chgData name="Skjelstad, Camilla Hansen" userId="96f97cc9-5f73-473c-b940-ca3e476567c2" providerId="ADAL" clId="{92334B37-3082-4F6F-BB8C-CFE988A3C378}" dt="2024-08-22T12:16:04.471" v="20" actId="20577"/>
          <ac:spMkLst>
            <pc:docMk/>
            <pc:sldMk cId="2176999922" sldId="279"/>
            <ac:spMk id="3" creationId="{00000000-0000-0000-0000-000000000000}"/>
          </ac:spMkLst>
        </pc:spChg>
        <pc:spChg chg="mod">
          <ac:chgData name="Skjelstad, Camilla Hansen" userId="96f97cc9-5f73-473c-b940-ca3e476567c2" providerId="ADAL" clId="{92334B37-3082-4F6F-BB8C-CFE988A3C378}" dt="2024-08-22T12:16:12.288" v="21"/>
          <ac:spMkLst>
            <pc:docMk/>
            <pc:sldMk cId="2176999922" sldId="279"/>
            <ac:spMk id="10" creationId="{6C75B2F5-C0A2-48F2-8397-2F2FD2771B4C}"/>
          </ac:spMkLst>
        </pc:spChg>
      </pc:sldChg>
      <pc:sldChg chg="modSp add del mod">
        <pc:chgData name="Skjelstad, Camilla Hansen" userId="96f97cc9-5f73-473c-b940-ca3e476567c2" providerId="ADAL" clId="{92334B37-3082-4F6F-BB8C-CFE988A3C378}" dt="2024-08-28T12:01:42.526" v="39" actId="2696"/>
        <pc:sldMkLst>
          <pc:docMk/>
          <pc:sldMk cId="2803933046" sldId="285"/>
        </pc:sldMkLst>
        <pc:spChg chg="mod">
          <ac:chgData name="Skjelstad, Camilla Hansen" userId="96f97cc9-5f73-473c-b940-ca3e476567c2" providerId="ADAL" clId="{92334B37-3082-4F6F-BB8C-CFE988A3C378}" dt="2024-08-28T12:01:26.992" v="38" actId="20577"/>
          <ac:spMkLst>
            <pc:docMk/>
            <pc:sldMk cId="2803933046" sldId="285"/>
            <ac:spMk id="2" creationId="{35E37987-0C75-A26C-8A78-74C00A4E262C}"/>
          </ac:spMkLst>
        </pc:spChg>
        <pc:spChg chg="mod">
          <ac:chgData name="Skjelstad, Camilla Hansen" userId="96f97cc9-5f73-473c-b940-ca3e476567c2" providerId="ADAL" clId="{92334B37-3082-4F6F-BB8C-CFE988A3C378}" dt="2024-08-28T12:01:20.638" v="34" actId="20577"/>
          <ac:spMkLst>
            <pc:docMk/>
            <pc:sldMk cId="2803933046" sldId="285"/>
            <ac:spMk id="4" creationId="{75763CD1-84FF-E3C2-F2BE-5C032B5F237A}"/>
          </ac:spMkLst>
        </pc:spChg>
        <pc:spChg chg="mod">
          <ac:chgData name="Skjelstad, Camilla Hansen" userId="96f97cc9-5f73-473c-b940-ca3e476567c2" providerId="ADAL" clId="{92334B37-3082-4F6F-BB8C-CFE988A3C378}" dt="2024-08-22T12:15:15.052" v="4" actId="20577"/>
          <ac:spMkLst>
            <pc:docMk/>
            <pc:sldMk cId="2803933046" sldId="285"/>
            <ac:spMk id="7" creationId="{FCDA5E7F-508C-A08A-81DF-8C1E79814481}"/>
          </ac:spMkLst>
        </pc:spChg>
      </pc:sldChg>
      <pc:sldChg chg="modSp mod">
        <pc:chgData name="Skjelstad, Camilla Hansen" userId="96f97cc9-5f73-473c-b940-ca3e476567c2" providerId="ADAL" clId="{92334B37-3082-4F6F-BB8C-CFE988A3C378}" dt="2024-08-22T12:16:29.143" v="24"/>
        <pc:sldMkLst>
          <pc:docMk/>
          <pc:sldMk cId="382510333" sldId="287"/>
        </pc:sldMkLst>
        <pc:spChg chg="mod">
          <ac:chgData name="Skjelstad, Camilla Hansen" userId="96f97cc9-5f73-473c-b940-ca3e476567c2" providerId="ADAL" clId="{92334B37-3082-4F6F-BB8C-CFE988A3C378}" dt="2024-08-22T12:16:29.143" v="24"/>
          <ac:spMkLst>
            <pc:docMk/>
            <pc:sldMk cId="382510333" sldId="287"/>
            <ac:spMk id="4" creationId="{227CDA5C-9575-8B5C-8869-3A92A78DE3B4}"/>
          </ac:spMkLst>
        </pc:spChg>
      </pc:sldChg>
      <pc:sldChg chg="modSp mod">
        <pc:chgData name="Skjelstad, Camilla Hansen" userId="96f97cc9-5f73-473c-b940-ca3e476567c2" providerId="ADAL" clId="{92334B37-3082-4F6F-BB8C-CFE988A3C378}" dt="2024-08-22T12:16:21.869" v="23"/>
        <pc:sldMkLst>
          <pc:docMk/>
          <pc:sldMk cId="1932500452" sldId="288"/>
        </pc:sldMkLst>
        <pc:spChg chg="mod">
          <ac:chgData name="Skjelstad, Camilla Hansen" userId="96f97cc9-5f73-473c-b940-ca3e476567c2" providerId="ADAL" clId="{92334B37-3082-4F6F-BB8C-CFE988A3C378}" dt="2024-08-22T12:16:21.869" v="23"/>
          <ac:spMkLst>
            <pc:docMk/>
            <pc:sldMk cId="1932500452" sldId="288"/>
            <ac:spMk id="4" creationId="{2F81E9DA-AD67-48DA-C2D4-051C1A97B30A}"/>
          </ac:spMkLst>
        </pc:spChg>
      </pc:sldChg>
      <pc:sldChg chg="modSp mod">
        <pc:chgData name="Skjelstad, Camilla Hansen" userId="96f97cc9-5f73-473c-b940-ca3e476567c2" providerId="ADAL" clId="{92334B37-3082-4F6F-BB8C-CFE988A3C378}" dt="2024-08-22T12:16:17.836" v="22"/>
        <pc:sldMkLst>
          <pc:docMk/>
          <pc:sldMk cId="4167168897" sldId="289"/>
        </pc:sldMkLst>
        <pc:spChg chg="mod">
          <ac:chgData name="Skjelstad, Camilla Hansen" userId="96f97cc9-5f73-473c-b940-ca3e476567c2" providerId="ADAL" clId="{92334B37-3082-4F6F-BB8C-CFE988A3C378}" dt="2024-08-22T12:16:17.836" v="22"/>
          <ac:spMkLst>
            <pc:docMk/>
            <pc:sldMk cId="4167168897" sldId="289"/>
            <ac:spMk id="2" creationId="{646FDFFD-657A-8C52-4DB9-EC2386F5ECB4}"/>
          </ac:spMkLst>
        </pc:spChg>
      </pc:sldChg>
      <pc:sldChg chg="modSp add mod">
        <pc:chgData name="Skjelstad, Camilla Hansen" userId="96f97cc9-5f73-473c-b940-ca3e476567c2" providerId="ADAL" clId="{92334B37-3082-4F6F-BB8C-CFE988A3C378}" dt="2024-08-29T13:37:25.543" v="82" actId="20577"/>
        <pc:sldMkLst>
          <pc:docMk/>
          <pc:sldMk cId="4001282756" sldId="303"/>
        </pc:sldMkLst>
        <pc:spChg chg="mod">
          <ac:chgData name="Skjelstad, Camilla Hansen" userId="96f97cc9-5f73-473c-b940-ca3e476567c2" providerId="ADAL" clId="{92334B37-3082-4F6F-BB8C-CFE988A3C378}" dt="2024-08-29T13:37:25.543" v="82" actId="20577"/>
          <ac:spMkLst>
            <pc:docMk/>
            <pc:sldMk cId="4001282756" sldId="303"/>
            <ac:spMk id="7" creationId="{FCDA5E7F-508C-A08A-81DF-8C1E79814481}"/>
          </ac:spMkLst>
        </pc:spChg>
      </pc:sldChg>
      <pc:sldChg chg="modSp mod">
        <pc:chgData name="Skjelstad, Camilla Hansen" userId="96f97cc9-5f73-473c-b940-ca3e476567c2" providerId="ADAL" clId="{92334B37-3082-4F6F-BB8C-CFE988A3C378}" dt="2024-08-29T13:37:59.569" v="92" actId="20577"/>
        <pc:sldMkLst>
          <pc:docMk/>
          <pc:sldMk cId="3438423403" sldId="310"/>
        </pc:sldMkLst>
        <pc:spChg chg="mod">
          <ac:chgData name="Skjelstad, Camilla Hansen" userId="96f97cc9-5f73-473c-b940-ca3e476567c2" providerId="ADAL" clId="{92334B37-3082-4F6F-BB8C-CFE988A3C378}" dt="2024-08-29T13:37:59.569" v="92" actId="20577"/>
          <ac:spMkLst>
            <pc:docMk/>
            <pc:sldMk cId="3438423403" sldId="310"/>
            <ac:spMk id="2" creationId="{02BBF974-ABFE-97F1-CF4D-644460559563}"/>
          </ac:spMkLst>
        </pc:spChg>
      </pc:sldChg>
      <pc:sldChg chg="modSp mod">
        <pc:chgData name="Skjelstad, Camilla Hansen" userId="96f97cc9-5f73-473c-b940-ca3e476567c2" providerId="ADAL" clId="{92334B37-3082-4F6F-BB8C-CFE988A3C378}" dt="2024-08-29T13:38:10.338" v="95" actId="20577"/>
        <pc:sldMkLst>
          <pc:docMk/>
          <pc:sldMk cId="36425613" sldId="312"/>
        </pc:sldMkLst>
        <pc:spChg chg="mod">
          <ac:chgData name="Skjelstad, Camilla Hansen" userId="96f97cc9-5f73-473c-b940-ca3e476567c2" providerId="ADAL" clId="{92334B37-3082-4F6F-BB8C-CFE988A3C378}" dt="2024-08-29T13:38:10.338" v="95" actId="20577"/>
          <ac:spMkLst>
            <pc:docMk/>
            <pc:sldMk cId="36425613" sldId="312"/>
            <ac:spMk id="2" creationId="{6C1F222D-E209-4926-BD25-3A1256EDAA40}"/>
          </ac:spMkLst>
        </pc:spChg>
      </pc:sldChg>
      <pc:sldChg chg="modSp add mod">
        <pc:chgData name="Skjelstad, Camilla Hansen" userId="96f97cc9-5f73-473c-b940-ca3e476567c2" providerId="ADAL" clId="{92334B37-3082-4F6F-BB8C-CFE988A3C378}" dt="2024-08-29T13:37:44.839" v="88" actId="20577"/>
        <pc:sldMkLst>
          <pc:docMk/>
          <pc:sldMk cId="3260429842" sldId="315"/>
        </pc:sldMkLst>
        <pc:spChg chg="mod">
          <ac:chgData name="Skjelstad, Camilla Hansen" userId="96f97cc9-5f73-473c-b940-ca3e476567c2" providerId="ADAL" clId="{92334B37-3082-4F6F-BB8C-CFE988A3C378}" dt="2024-08-29T13:37:44.839" v="88" actId="20577"/>
          <ac:spMkLst>
            <pc:docMk/>
            <pc:sldMk cId="3260429842" sldId="315"/>
            <ac:spMk id="4" creationId="{718D7C36-8CF6-37BB-034E-38EE6FBABB7F}"/>
          </ac:spMkLst>
        </pc:spChg>
      </pc:sldChg>
      <pc:sldChg chg="add">
        <pc:chgData name="Skjelstad, Camilla Hansen" userId="96f97cc9-5f73-473c-b940-ca3e476567c2" providerId="ADAL" clId="{92334B37-3082-4F6F-BB8C-CFE988A3C378}" dt="2024-08-29T16:11:14.215" v="97"/>
        <pc:sldMkLst>
          <pc:docMk/>
          <pc:sldMk cId="2451704759" sldId="316"/>
        </pc:sldMkLst>
      </pc:sldChg>
      <pc:sldChg chg="addSp delSp modSp add del mod setBg delDesignElem">
        <pc:chgData name="Skjelstad, Camilla Hansen" userId="96f97cc9-5f73-473c-b940-ca3e476567c2" providerId="ADAL" clId="{92334B37-3082-4F6F-BB8C-CFE988A3C378}" dt="2024-08-29T16:11:07.789" v="96" actId="2696"/>
        <pc:sldMkLst>
          <pc:docMk/>
          <pc:sldMk cId="4253124984" sldId="316"/>
        </pc:sldMkLst>
        <pc:spChg chg="del">
          <ac:chgData name="Skjelstad, Camilla Hansen" userId="96f97cc9-5f73-473c-b940-ca3e476567c2" providerId="ADAL" clId="{92334B37-3082-4F6F-BB8C-CFE988A3C378}" dt="2024-08-28T12:04:07.373" v="59"/>
          <ac:spMkLst>
            <pc:docMk/>
            <pc:sldMk cId="4253124984" sldId="316"/>
            <ac:spMk id="9" creationId="{1A3C89F8-0D2F-47FF-B903-151248265F47}"/>
          </ac:spMkLst>
        </pc:spChg>
        <pc:spChg chg="del">
          <ac:chgData name="Skjelstad, Camilla Hansen" userId="96f97cc9-5f73-473c-b940-ca3e476567c2" providerId="ADAL" clId="{92334B37-3082-4F6F-BB8C-CFE988A3C378}" dt="2024-08-28T12:04:07.373" v="59"/>
          <ac:spMkLst>
            <pc:docMk/>
            <pc:sldMk cId="4253124984" sldId="316"/>
            <ac:spMk id="11" creationId="{C5CB530E-515E-412C-9DF1-5F8FFBD6F383}"/>
          </ac:spMkLst>
        </pc:spChg>
        <pc:spChg chg="del">
          <ac:chgData name="Skjelstad, Camilla Hansen" userId="96f97cc9-5f73-473c-b940-ca3e476567c2" providerId="ADAL" clId="{92334B37-3082-4F6F-BB8C-CFE988A3C378}" dt="2024-08-28T12:04:07.373" v="59"/>
          <ac:spMkLst>
            <pc:docMk/>
            <pc:sldMk cId="4253124984" sldId="316"/>
            <ac:spMk id="13" creationId="{712D4376-A578-4FF1-94FC-245E7A6A489F}"/>
          </ac:spMkLst>
        </pc:spChg>
        <pc:spChg chg="del">
          <ac:chgData name="Skjelstad, Camilla Hansen" userId="96f97cc9-5f73-473c-b940-ca3e476567c2" providerId="ADAL" clId="{92334B37-3082-4F6F-BB8C-CFE988A3C378}" dt="2024-08-28T12:04:07.373" v="59"/>
          <ac:spMkLst>
            <pc:docMk/>
            <pc:sldMk cId="4253124984" sldId="316"/>
            <ac:spMk id="15" creationId="{AEA7509D-F04F-40CB-A0B3-EEF16499CC9F}"/>
          </ac:spMkLst>
        </pc:spChg>
        <pc:spChg chg="del">
          <ac:chgData name="Skjelstad, Camilla Hansen" userId="96f97cc9-5f73-473c-b940-ca3e476567c2" providerId="ADAL" clId="{92334B37-3082-4F6F-BB8C-CFE988A3C378}" dt="2024-08-28T12:04:07.373" v="59"/>
          <ac:spMkLst>
            <pc:docMk/>
            <pc:sldMk cId="4253124984" sldId="316"/>
            <ac:spMk id="19" creationId="{508BEF50-7B1E-49A4-BC19-5F4F1D755E64}"/>
          </ac:spMkLst>
        </pc:spChg>
        <pc:spChg chg="del">
          <ac:chgData name="Skjelstad, Camilla Hansen" userId="96f97cc9-5f73-473c-b940-ca3e476567c2" providerId="ADAL" clId="{92334B37-3082-4F6F-BB8C-CFE988A3C378}" dt="2024-08-28T12:04:07.373" v="59"/>
          <ac:spMkLst>
            <pc:docMk/>
            <pc:sldMk cId="4253124984" sldId="316"/>
            <ac:spMk id="21" creationId="{3FBAD350-5664-4811-A208-657FB882D350}"/>
          </ac:spMkLst>
        </pc:spChg>
        <pc:spChg chg="del">
          <ac:chgData name="Skjelstad, Camilla Hansen" userId="96f97cc9-5f73-473c-b940-ca3e476567c2" providerId="ADAL" clId="{92334B37-3082-4F6F-BB8C-CFE988A3C378}" dt="2024-08-28T12:04:07.373" v="59"/>
          <ac:spMkLst>
            <pc:docMk/>
            <pc:sldMk cId="4253124984" sldId="316"/>
            <ac:spMk id="23" creationId="{C39ADB8F-D187-49D7-BDCF-C1B6DC727068}"/>
          </ac:spMkLst>
        </pc:spChg>
        <pc:picChg chg="add mod">
          <ac:chgData name="Skjelstad, Camilla Hansen" userId="96f97cc9-5f73-473c-b940-ca3e476567c2" providerId="ADAL" clId="{92334B37-3082-4F6F-BB8C-CFE988A3C378}" dt="2024-08-28T12:04:41.171" v="61" actId="14100"/>
          <ac:picMkLst>
            <pc:docMk/>
            <pc:sldMk cId="4253124984" sldId="316"/>
            <ac:picMk id="6" creationId="{D8EF7CD5-1335-51C8-C808-6E712CF5269D}"/>
          </ac:picMkLst>
        </pc:picChg>
        <pc:cxnChg chg="del">
          <ac:chgData name="Skjelstad, Camilla Hansen" userId="96f97cc9-5f73-473c-b940-ca3e476567c2" providerId="ADAL" clId="{92334B37-3082-4F6F-BB8C-CFE988A3C378}" dt="2024-08-28T12:04:07.373" v="59"/>
          <ac:cxnSpMkLst>
            <pc:docMk/>
            <pc:sldMk cId="4253124984" sldId="316"/>
            <ac:cxnSpMk id="17" creationId="{56020367-4FD5-4596-8E10-C5F095CD8DBF}"/>
          </ac:cxnSpMkLst>
        </pc:cxnChg>
      </pc:sldChg>
      <pc:sldChg chg="delSp add del setBg delDesignElem">
        <pc:chgData name="Skjelstad, Camilla Hansen" userId="96f97cc9-5f73-473c-b940-ca3e476567c2" providerId="ADAL" clId="{92334B37-3082-4F6F-BB8C-CFE988A3C378}" dt="2024-08-28T12:06:45.353" v="62" actId="2696"/>
        <pc:sldMkLst>
          <pc:docMk/>
          <pc:sldMk cId="4177611085" sldId="317"/>
        </pc:sldMkLst>
        <pc:spChg chg="del">
          <ac:chgData name="Skjelstad, Camilla Hansen" userId="96f97cc9-5f73-473c-b940-ca3e476567c2" providerId="ADAL" clId="{92334B37-3082-4F6F-BB8C-CFE988A3C378}" dt="2024-08-28T12:04:07.373" v="59"/>
          <ac:spMkLst>
            <pc:docMk/>
            <pc:sldMk cId="4177611085" sldId="317"/>
            <ac:spMk id="6" creationId="{32BC26D8-82FB-445E-AA49-62A77D7C1EE0}"/>
          </ac:spMkLst>
        </pc:spChg>
        <pc:spChg chg="del">
          <ac:chgData name="Skjelstad, Camilla Hansen" userId="96f97cc9-5f73-473c-b940-ca3e476567c2" providerId="ADAL" clId="{92334B37-3082-4F6F-BB8C-CFE988A3C378}" dt="2024-08-28T12:04:07.373" v="59"/>
          <ac:spMkLst>
            <pc:docMk/>
            <pc:sldMk cId="4177611085" sldId="317"/>
            <ac:spMk id="7" creationId="{CB44330D-EA18-4254-AA95-EB49948539B8}"/>
          </ac:spMkLst>
        </pc:spChg>
      </pc:sldChg>
      <pc:sldChg chg="delSp modSp add del mod setBg delDesignElem">
        <pc:chgData name="Skjelstad, Camilla Hansen" userId="96f97cc9-5f73-473c-b940-ca3e476567c2" providerId="ADAL" clId="{92334B37-3082-4F6F-BB8C-CFE988A3C378}" dt="2024-08-29T16:11:07.789" v="96" actId="2696"/>
        <pc:sldMkLst>
          <pc:docMk/>
          <pc:sldMk cId="2917404856" sldId="318"/>
        </pc:sldMkLst>
        <pc:spChg chg="del">
          <ac:chgData name="Skjelstad, Camilla Hansen" userId="96f97cc9-5f73-473c-b940-ca3e476567c2" providerId="ADAL" clId="{92334B37-3082-4F6F-BB8C-CFE988A3C378}" dt="2024-08-28T12:04:07.373" v="59"/>
          <ac:spMkLst>
            <pc:docMk/>
            <pc:sldMk cId="2917404856" sldId="318"/>
            <ac:spMk id="6" creationId="{32BC26D8-82FB-445E-AA49-62A77D7C1EE0}"/>
          </ac:spMkLst>
        </pc:spChg>
        <pc:spChg chg="del">
          <ac:chgData name="Skjelstad, Camilla Hansen" userId="96f97cc9-5f73-473c-b940-ca3e476567c2" providerId="ADAL" clId="{92334B37-3082-4F6F-BB8C-CFE988A3C378}" dt="2024-08-28T12:04:07.373" v="59"/>
          <ac:spMkLst>
            <pc:docMk/>
            <pc:sldMk cId="2917404856" sldId="318"/>
            <ac:spMk id="7" creationId="{CB44330D-EA18-4254-AA95-EB49948539B8}"/>
          </ac:spMkLst>
        </pc:spChg>
        <pc:picChg chg="mod ord">
          <ac:chgData name="Skjelstad, Camilla Hansen" userId="96f97cc9-5f73-473c-b940-ca3e476567c2" providerId="ADAL" clId="{92334B37-3082-4F6F-BB8C-CFE988A3C378}" dt="2024-08-28T12:07:27.620" v="70" actId="1076"/>
          <ac:picMkLst>
            <pc:docMk/>
            <pc:sldMk cId="2917404856" sldId="318"/>
            <ac:picMk id="3" creationId="{C609154C-62C1-2CF1-E04E-78231966D410}"/>
          </ac:picMkLst>
        </pc:picChg>
      </pc:sldChg>
      <pc:sldChg chg="add">
        <pc:chgData name="Skjelstad, Camilla Hansen" userId="96f97cc9-5f73-473c-b940-ca3e476567c2" providerId="ADAL" clId="{92334B37-3082-4F6F-BB8C-CFE988A3C378}" dt="2024-08-29T16:11:14.215" v="97"/>
        <pc:sldMkLst>
          <pc:docMk/>
          <pc:sldMk cId="3195034214" sldId="318"/>
        </pc:sldMkLst>
      </pc:sldChg>
      <pc:sldChg chg="delSp add del setBg delDesignElem">
        <pc:chgData name="Skjelstad, Camilla Hansen" userId="96f97cc9-5f73-473c-b940-ca3e476567c2" providerId="ADAL" clId="{92334B37-3082-4F6F-BB8C-CFE988A3C378}" dt="2024-08-29T16:11:07.789" v="96" actId="2696"/>
        <pc:sldMkLst>
          <pc:docMk/>
          <pc:sldMk cId="645100350" sldId="319"/>
        </pc:sldMkLst>
        <pc:spChg chg="del">
          <ac:chgData name="Skjelstad, Camilla Hansen" userId="96f97cc9-5f73-473c-b940-ca3e476567c2" providerId="ADAL" clId="{92334B37-3082-4F6F-BB8C-CFE988A3C378}" dt="2024-08-28T12:04:07.373" v="59"/>
          <ac:spMkLst>
            <pc:docMk/>
            <pc:sldMk cId="645100350" sldId="319"/>
            <ac:spMk id="8" creationId="{F13C74B1-5B17-4795-BED0-7140497B445A}"/>
          </ac:spMkLst>
        </pc:spChg>
        <pc:spChg chg="del">
          <ac:chgData name="Skjelstad, Camilla Hansen" userId="96f97cc9-5f73-473c-b940-ca3e476567c2" providerId="ADAL" clId="{92334B37-3082-4F6F-BB8C-CFE988A3C378}" dt="2024-08-28T12:04:07.373" v="59"/>
          <ac:spMkLst>
            <pc:docMk/>
            <pc:sldMk cId="645100350" sldId="319"/>
            <ac:spMk id="9" creationId="{D4974D33-8DC5-464E-8C6D-BE58F0669C17}"/>
          </ac:spMkLst>
        </pc:spChg>
      </pc:sldChg>
      <pc:sldChg chg="add">
        <pc:chgData name="Skjelstad, Camilla Hansen" userId="96f97cc9-5f73-473c-b940-ca3e476567c2" providerId="ADAL" clId="{92334B37-3082-4F6F-BB8C-CFE988A3C378}" dt="2024-08-29T16:11:14.215" v="97"/>
        <pc:sldMkLst>
          <pc:docMk/>
          <pc:sldMk cId="2814710153" sldId="319"/>
        </pc:sldMkLst>
      </pc:sldChg>
    </pc:docChg>
  </pc:docChgLst>
  <pc:docChgLst>
    <pc:chgData name="Dahle, Harald" userId="S::hda@levanger.kommune.no::720e23a7-9aae-4c0c-b3cb-4d55fa302666" providerId="AD" clId="Web-{1F7CD141-D42C-E790-A181-53695B7BD193}"/>
    <pc:docChg chg="modSld">
      <pc:chgData name="Dahle, Harald" userId="S::hda@levanger.kommune.no::720e23a7-9aae-4c0c-b3cb-4d55fa302666" providerId="AD" clId="Web-{1F7CD141-D42C-E790-A181-53695B7BD193}" dt="2024-08-28T10:08:04.900" v="2" actId="20577"/>
      <pc:docMkLst>
        <pc:docMk/>
      </pc:docMkLst>
      <pc:sldChg chg="modSp">
        <pc:chgData name="Dahle, Harald" userId="S::hda@levanger.kommune.no::720e23a7-9aae-4c0c-b3cb-4d55fa302666" providerId="AD" clId="Web-{1F7CD141-D42C-E790-A181-53695B7BD193}" dt="2024-08-28T10:08:04.900" v="2" actId="20577"/>
        <pc:sldMkLst>
          <pc:docMk/>
          <pc:sldMk cId="3569306580" sldId="258"/>
        </pc:sldMkLst>
        <pc:spChg chg="mod">
          <ac:chgData name="Dahle, Harald" userId="S::hda@levanger.kommune.no::720e23a7-9aae-4c0c-b3cb-4d55fa302666" providerId="AD" clId="Web-{1F7CD141-D42C-E790-A181-53695B7BD193}" dt="2024-08-28T10:08:04.900" v="2" actId="20577"/>
          <ac:spMkLst>
            <pc:docMk/>
            <pc:sldMk cId="3569306580" sldId="258"/>
            <ac:spMk id="4" creationId="{961CFCD6-B76D-49C2-97E8-C46F2370C6C1}"/>
          </ac:spMkLst>
        </pc:spChg>
      </pc:sldChg>
    </pc:docChg>
  </pc:docChgLst>
  <pc:docChgLst>
    <pc:chgData name="Dahle, Harald" userId="720e23a7-9aae-4c0c-b3cb-4d55fa302666" providerId="ADAL" clId="{ABD4C632-2F82-48B8-B6E0-B8B5D4A82BF0}"/>
    <pc:docChg chg="custSel addSld delSld modSld sldOrd">
      <pc:chgData name="Dahle, Harald" userId="720e23a7-9aae-4c0c-b3cb-4d55fa302666" providerId="ADAL" clId="{ABD4C632-2F82-48B8-B6E0-B8B5D4A82BF0}" dt="2024-08-28T10:18:12.344" v="174" actId="20577"/>
      <pc:docMkLst>
        <pc:docMk/>
      </pc:docMkLst>
      <pc:sldChg chg="del">
        <pc:chgData name="Dahle, Harald" userId="720e23a7-9aae-4c0c-b3cb-4d55fa302666" providerId="ADAL" clId="{ABD4C632-2F82-48B8-B6E0-B8B5D4A82BF0}" dt="2024-08-28T10:11:40.470" v="10" actId="2696"/>
        <pc:sldMkLst>
          <pc:docMk/>
          <pc:sldMk cId="208008527" sldId="257"/>
        </pc:sldMkLst>
      </pc:sldChg>
      <pc:sldChg chg="addSp delSp modSp mod">
        <pc:chgData name="Dahle, Harald" userId="720e23a7-9aae-4c0c-b3cb-4d55fa302666" providerId="ADAL" clId="{ABD4C632-2F82-48B8-B6E0-B8B5D4A82BF0}" dt="2024-08-28T10:17:05.523" v="118" actId="20577"/>
        <pc:sldMkLst>
          <pc:docMk/>
          <pc:sldMk cId="3569306580" sldId="258"/>
        </pc:sldMkLst>
        <pc:spChg chg="mod">
          <ac:chgData name="Dahle, Harald" userId="720e23a7-9aae-4c0c-b3cb-4d55fa302666" providerId="ADAL" clId="{ABD4C632-2F82-48B8-B6E0-B8B5D4A82BF0}" dt="2024-08-28T10:16:05.430" v="86" actId="20577"/>
          <ac:spMkLst>
            <pc:docMk/>
            <pc:sldMk cId="3569306580" sldId="258"/>
            <ac:spMk id="2" creationId="{8DB9822D-1D24-4229-9096-E715FA383A53}"/>
          </ac:spMkLst>
        </pc:spChg>
        <pc:spChg chg="mod">
          <ac:chgData name="Dahle, Harald" userId="720e23a7-9aae-4c0c-b3cb-4d55fa302666" providerId="ADAL" clId="{ABD4C632-2F82-48B8-B6E0-B8B5D4A82BF0}" dt="2024-08-28T10:17:05.523" v="118" actId="20577"/>
          <ac:spMkLst>
            <pc:docMk/>
            <pc:sldMk cId="3569306580" sldId="258"/>
            <ac:spMk id="4" creationId="{961CFCD6-B76D-49C2-97E8-C46F2370C6C1}"/>
          </ac:spMkLst>
        </pc:spChg>
        <pc:picChg chg="add mod">
          <ac:chgData name="Dahle, Harald" userId="720e23a7-9aae-4c0c-b3cb-4d55fa302666" providerId="ADAL" clId="{ABD4C632-2F82-48B8-B6E0-B8B5D4A82BF0}" dt="2024-08-28T10:14:44.766" v="78" actId="1076"/>
          <ac:picMkLst>
            <pc:docMk/>
            <pc:sldMk cId="3569306580" sldId="258"/>
            <ac:picMk id="3" creationId="{99689E95-07CC-8E4C-C7DE-F83700E91800}"/>
          </ac:picMkLst>
        </pc:picChg>
        <pc:picChg chg="mod">
          <ac:chgData name="Dahle, Harald" userId="720e23a7-9aae-4c0c-b3cb-4d55fa302666" providerId="ADAL" clId="{ABD4C632-2F82-48B8-B6E0-B8B5D4A82BF0}" dt="2024-08-28T10:14:49.526" v="79" actId="14100"/>
          <ac:picMkLst>
            <pc:docMk/>
            <pc:sldMk cId="3569306580" sldId="258"/>
            <ac:picMk id="1026" creationId="{BAE9C735-A95C-470B-B396-F781C1B71615}"/>
          </ac:picMkLst>
        </pc:picChg>
        <pc:picChg chg="del mod">
          <ac:chgData name="Dahle, Harald" userId="720e23a7-9aae-4c0c-b3cb-4d55fa302666" providerId="ADAL" clId="{ABD4C632-2F82-48B8-B6E0-B8B5D4A82BF0}" dt="2024-08-28T10:13:14.069" v="40" actId="478"/>
          <ac:picMkLst>
            <pc:docMk/>
            <pc:sldMk cId="3569306580" sldId="258"/>
            <ac:picMk id="1028" creationId="{6BDC89DC-7BCC-4307-B39A-89AC71C36CA2}"/>
          </ac:picMkLst>
        </pc:picChg>
      </pc:sldChg>
      <pc:sldChg chg="modSp mod">
        <pc:chgData name="Dahle, Harald" userId="720e23a7-9aae-4c0c-b3cb-4d55fa302666" providerId="ADAL" clId="{ABD4C632-2F82-48B8-B6E0-B8B5D4A82BF0}" dt="2024-08-28T10:18:12.344" v="174" actId="20577"/>
        <pc:sldMkLst>
          <pc:docMk/>
          <pc:sldMk cId="834381818" sldId="261"/>
        </pc:sldMkLst>
        <pc:spChg chg="mod">
          <ac:chgData name="Dahle, Harald" userId="720e23a7-9aae-4c0c-b3cb-4d55fa302666" providerId="ADAL" clId="{ABD4C632-2F82-48B8-B6E0-B8B5D4A82BF0}" dt="2024-08-28T10:18:12.344" v="174" actId="20577"/>
          <ac:spMkLst>
            <pc:docMk/>
            <pc:sldMk cId="834381818" sldId="261"/>
            <ac:spMk id="4" creationId="{8D2A79A2-738E-4F74-920A-B015A4F1CD45}"/>
          </ac:spMkLst>
        </pc:spChg>
      </pc:sldChg>
      <pc:sldChg chg="del">
        <pc:chgData name="Dahle, Harald" userId="720e23a7-9aae-4c0c-b3cb-4d55fa302666" providerId="ADAL" clId="{ABD4C632-2F82-48B8-B6E0-B8B5D4A82BF0}" dt="2024-08-28T10:11:03.651" v="6" actId="2696"/>
        <pc:sldMkLst>
          <pc:docMk/>
          <pc:sldMk cId="1163215437" sldId="262"/>
        </pc:sldMkLst>
      </pc:sldChg>
      <pc:sldChg chg="del">
        <pc:chgData name="Dahle, Harald" userId="720e23a7-9aae-4c0c-b3cb-4d55fa302666" providerId="ADAL" clId="{ABD4C632-2F82-48B8-B6E0-B8B5D4A82BF0}" dt="2024-08-28T10:11:28.474" v="9" actId="2696"/>
        <pc:sldMkLst>
          <pc:docMk/>
          <pc:sldMk cId="1168677589" sldId="263"/>
        </pc:sldMkLst>
      </pc:sldChg>
      <pc:sldChg chg="delSp modSp new del mod ord modClrScheme chgLayout">
        <pc:chgData name="Dahle, Harald" userId="720e23a7-9aae-4c0c-b3cb-4d55fa302666" providerId="ADAL" clId="{ABD4C632-2F82-48B8-B6E0-B8B5D4A82BF0}" dt="2024-08-28T10:10:41.698" v="5" actId="2696"/>
        <pc:sldMkLst>
          <pc:docMk/>
          <pc:sldMk cId="1165852742" sldId="311"/>
        </pc:sldMkLst>
        <pc:spChg chg="del">
          <ac:chgData name="Dahle, Harald" userId="720e23a7-9aae-4c0c-b3cb-4d55fa302666" providerId="ADAL" clId="{ABD4C632-2F82-48B8-B6E0-B8B5D4A82BF0}" dt="2024-08-28T10:10:17.490" v="3" actId="700"/>
          <ac:spMkLst>
            <pc:docMk/>
            <pc:sldMk cId="1165852742" sldId="311"/>
            <ac:spMk id="2" creationId="{917A3387-546B-78E9-9550-B579C092C2BB}"/>
          </ac:spMkLst>
        </pc:spChg>
        <pc:spChg chg="del">
          <ac:chgData name="Dahle, Harald" userId="720e23a7-9aae-4c0c-b3cb-4d55fa302666" providerId="ADAL" clId="{ABD4C632-2F82-48B8-B6E0-B8B5D4A82BF0}" dt="2024-08-28T10:10:17.490" v="3" actId="700"/>
          <ac:spMkLst>
            <pc:docMk/>
            <pc:sldMk cId="1165852742" sldId="311"/>
            <ac:spMk id="3" creationId="{9E4FE384-A799-FB0F-6F64-F0983785065B}"/>
          </ac:spMkLst>
        </pc:spChg>
        <pc:spChg chg="mod ord">
          <ac:chgData name="Dahle, Harald" userId="720e23a7-9aae-4c0c-b3cb-4d55fa302666" providerId="ADAL" clId="{ABD4C632-2F82-48B8-B6E0-B8B5D4A82BF0}" dt="2024-08-28T10:10:17.490" v="3" actId="700"/>
          <ac:spMkLst>
            <pc:docMk/>
            <pc:sldMk cId="1165852742" sldId="311"/>
            <ac:spMk id="4" creationId="{4D9EA016-BDBE-2647-1E17-B67CC0D41E87}"/>
          </ac:spMkLst>
        </pc:spChg>
      </pc:sldChg>
      <pc:sldChg chg="add ord">
        <pc:chgData name="Dahle, Harald" userId="720e23a7-9aae-4c0c-b3cb-4d55fa302666" providerId="ADAL" clId="{ABD4C632-2F82-48B8-B6E0-B8B5D4A82BF0}" dt="2024-08-28T10:11:48.004" v="12"/>
        <pc:sldMkLst>
          <pc:docMk/>
          <pc:sldMk cId="36425613" sldId="31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5A818-E59E-473E-8FCC-70229A46A62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nb-NO"/>
        </a:p>
      </dgm:t>
    </dgm:pt>
    <dgm:pt modelId="{A3513D3B-A5E2-40EA-B79D-C2796EE769CE}">
      <dgm:prSet phldrT="[Tekst]" custT="1"/>
      <dgm:spPr/>
      <dgm:t>
        <a:bodyPr/>
        <a:lstStyle/>
        <a:p>
          <a:r>
            <a:rPr lang="nb-NO" sz="1600"/>
            <a:t>Individuell opplærings-plan</a:t>
          </a:r>
        </a:p>
      </dgm:t>
    </dgm:pt>
    <dgm:pt modelId="{4087740C-FC1E-4D45-B2E1-A65B390A8944}" type="parTrans" cxnId="{A28169D2-88D5-4846-88A9-FC6173676F2E}">
      <dgm:prSet/>
      <dgm:spPr/>
      <dgm:t>
        <a:bodyPr/>
        <a:lstStyle/>
        <a:p>
          <a:endParaRPr lang="nb-NO"/>
        </a:p>
      </dgm:t>
    </dgm:pt>
    <dgm:pt modelId="{0761ACD9-10E6-4D64-8E11-AE4D9436940B}" type="sibTrans" cxnId="{A28169D2-88D5-4846-88A9-FC6173676F2E}">
      <dgm:prSet/>
      <dgm:spPr>
        <a:solidFill>
          <a:srgbClr val="33CC33"/>
        </a:solidFill>
      </dgm:spPr>
      <dgm:t>
        <a:bodyPr/>
        <a:lstStyle/>
        <a:p>
          <a:endParaRPr lang="nb-NO"/>
        </a:p>
      </dgm:t>
    </dgm:pt>
    <dgm:pt modelId="{BA4BAF93-8EE4-4478-AC32-BAF54FCC5DEA}">
      <dgm:prSet phldrT="[Tekst]" custT="1"/>
      <dgm:spPr/>
      <dgm:t>
        <a:bodyPr/>
        <a:lstStyle/>
        <a:p>
          <a:r>
            <a:rPr lang="nb-NO" sz="1600"/>
            <a:t>Årsrapport</a:t>
          </a:r>
        </a:p>
        <a:p>
          <a:r>
            <a:rPr lang="nb-NO" sz="1000"/>
            <a:t>Mai/ Juni</a:t>
          </a:r>
          <a:r>
            <a:rPr lang="nb-NO" sz="500"/>
            <a:t> </a:t>
          </a:r>
        </a:p>
      </dgm:t>
    </dgm:pt>
    <dgm:pt modelId="{86F0E49B-2EF8-4456-AC28-736B912B35B5}" type="parTrans" cxnId="{8F4C7C01-24C7-4172-A35F-808BF11B1AEC}">
      <dgm:prSet/>
      <dgm:spPr/>
      <dgm:t>
        <a:bodyPr/>
        <a:lstStyle/>
        <a:p>
          <a:endParaRPr lang="nb-NO"/>
        </a:p>
      </dgm:t>
    </dgm:pt>
    <dgm:pt modelId="{78E350E6-4E74-4083-8639-DF364C5C57C3}" type="sibTrans" cxnId="{8F4C7C01-24C7-4172-A35F-808BF11B1AEC}">
      <dgm:prSet/>
      <dgm:spPr>
        <a:solidFill>
          <a:srgbClr val="33CC33"/>
        </a:solidFill>
      </dgm:spPr>
      <dgm:t>
        <a:bodyPr/>
        <a:lstStyle/>
        <a:p>
          <a:endParaRPr lang="nb-NO"/>
        </a:p>
      </dgm:t>
    </dgm:pt>
    <dgm:pt modelId="{2289B3A9-A3E6-465C-B4B5-25E4E5E673C9}">
      <dgm:prSet phldrT="[Tekst]" custT="1"/>
      <dgm:spPr/>
      <dgm:t>
        <a:bodyPr/>
        <a:lstStyle/>
        <a:p>
          <a:r>
            <a:rPr lang="nb-NO" sz="1400"/>
            <a:t>Vedtak om Individuelt tilrettelagt opplæring   </a:t>
          </a:r>
          <a:r>
            <a:rPr lang="nb-NO" sz="1400" b="1">
              <a:solidFill>
                <a:schemeClr val="accent6">
                  <a:lumMod val="75000"/>
                </a:schemeClr>
              </a:solidFill>
            </a:rPr>
            <a:t>eller avslag!</a:t>
          </a:r>
        </a:p>
      </dgm:t>
    </dgm:pt>
    <dgm:pt modelId="{EDA58E55-B571-4E47-A2AF-23ADC2E85CB9}" type="parTrans" cxnId="{B6BF615F-F05B-45AC-9059-457DB3635CE8}">
      <dgm:prSet/>
      <dgm:spPr/>
      <dgm:t>
        <a:bodyPr/>
        <a:lstStyle/>
        <a:p>
          <a:endParaRPr lang="nb-NO"/>
        </a:p>
      </dgm:t>
    </dgm:pt>
    <dgm:pt modelId="{9A4FA5C4-E551-4CA7-97A4-6C8CA5A2ECBF}" type="sibTrans" cxnId="{B6BF615F-F05B-45AC-9059-457DB3635CE8}">
      <dgm:prSet/>
      <dgm:spPr>
        <a:solidFill>
          <a:srgbClr val="33CC33"/>
        </a:solidFill>
      </dgm:spPr>
      <dgm:t>
        <a:bodyPr/>
        <a:lstStyle/>
        <a:p>
          <a:endParaRPr lang="nb-NO"/>
        </a:p>
      </dgm:t>
    </dgm:pt>
    <dgm:pt modelId="{8DA93EBC-0FAC-40D7-8203-5DA8349A1A7F}">
      <dgm:prSet phldrT="[Tekst]" custT="1"/>
      <dgm:spPr/>
      <dgm:t>
        <a:bodyPr/>
        <a:lstStyle/>
        <a:p>
          <a:r>
            <a:rPr lang="nb-NO" sz="1600"/>
            <a:t>Fortsatt IOP </a:t>
          </a:r>
          <a:r>
            <a:rPr lang="nb-NO" sz="1600" b="1">
              <a:solidFill>
                <a:schemeClr val="accent6">
                  <a:lumMod val="75000"/>
                </a:schemeClr>
              </a:solidFill>
            </a:rPr>
            <a:t>eller ordinært….</a:t>
          </a:r>
        </a:p>
      </dgm:t>
    </dgm:pt>
    <dgm:pt modelId="{CEAD93B9-56AA-4424-AD6E-DA9ADEAB4F38}" type="parTrans" cxnId="{F1E1AF05-E637-43D4-B57F-86E33C99E7C7}">
      <dgm:prSet/>
      <dgm:spPr/>
      <dgm:t>
        <a:bodyPr/>
        <a:lstStyle/>
        <a:p>
          <a:endParaRPr lang="nb-NO"/>
        </a:p>
      </dgm:t>
    </dgm:pt>
    <dgm:pt modelId="{F81ECF47-6813-4A7F-BB33-1AEAC2B635D1}" type="sibTrans" cxnId="{F1E1AF05-E637-43D4-B57F-86E33C99E7C7}">
      <dgm:prSet/>
      <dgm:spPr>
        <a:solidFill>
          <a:srgbClr val="33CC33"/>
        </a:solidFill>
      </dgm:spPr>
      <dgm:t>
        <a:bodyPr/>
        <a:lstStyle/>
        <a:p>
          <a:endParaRPr lang="nb-NO"/>
        </a:p>
      </dgm:t>
    </dgm:pt>
    <dgm:pt modelId="{F664F2BA-8137-40C8-BF4D-7AA8E3841EA5}">
      <dgm:prSet phldrT="[Tekst]" custT="1"/>
      <dgm:spPr/>
      <dgm:t>
        <a:bodyPr/>
        <a:lstStyle/>
        <a:p>
          <a:r>
            <a:rPr lang="nb-NO" sz="1600"/>
            <a:t>Vedtak om Individuelt tilrettelagt opplæring (ITO)</a:t>
          </a:r>
        </a:p>
      </dgm:t>
    </dgm:pt>
    <dgm:pt modelId="{BEC129DD-FE93-4F6E-BD0F-B2BB14569BE7}" type="parTrans" cxnId="{669BED67-4FA6-4516-94F9-6C541078743B}">
      <dgm:prSet/>
      <dgm:spPr/>
      <dgm:t>
        <a:bodyPr/>
        <a:lstStyle/>
        <a:p>
          <a:endParaRPr lang="nb-NO"/>
        </a:p>
      </dgm:t>
    </dgm:pt>
    <dgm:pt modelId="{20C2EF8E-8A79-4955-9FB9-AE7D759A1534}" type="sibTrans" cxnId="{669BED67-4FA6-4516-94F9-6C541078743B}">
      <dgm:prSet/>
      <dgm:spPr>
        <a:solidFill>
          <a:srgbClr val="33CC33"/>
        </a:solidFill>
      </dgm:spPr>
      <dgm:t>
        <a:bodyPr/>
        <a:lstStyle/>
        <a:p>
          <a:endParaRPr lang="nb-NO"/>
        </a:p>
      </dgm:t>
    </dgm:pt>
    <dgm:pt modelId="{517CC928-C89A-42CC-8677-9D59693D1A42}" type="pres">
      <dgm:prSet presAssocID="{EB05A818-E59E-473E-8FCC-70229A46A628}" presName="cycle" presStyleCnt="0">
        <dgm:presLayoutVars>
          <dgm:dir/>
          <dgm:resizeHandles val="exact"/>
        </dgm:presLayoutVars>
      </dgm:prSet>
      <dgm:spPr/>
    </dgm:pt>
    <dgm:pt modelId="{BF029AA1-E884-4770-91A4-59537B87813A}" type="pres">
      <dgm:prSet presAssocID="{A3513D3B-A5E2-40EA-B79D-C2796EE769CE}" presName="dummy" presStyleCnt="0"/>
      <dgm:spPr/>
    </dgm:pt>
    <dgm:pt modelId="{18B99B62-74D9-4DAB-8E5C-46675C39A445}" type="pres">
      <dgm:prSet presAssocID="{A3513D3B-A5E2-40EA-B79D-C2796EE769CE}" presName="node" presStyleLbl="revTx" presStyleIdx="0" presStyleCnt="5">
        <dgm:presLayoutVars>
          <dgm:bulletEnabled val="1"/>
        </dgm:presLayoutVars>
      </dgm:prSet>
      <dgm:spPr/>
    </dgm:pt>
    <dgm:pt modelId="{68563B1D-A2F3-4BDE-B6B2-6B1923548E4A}" type="pres">
      <dgm:prSet presAssocID="{0761ACD9-10E6-4D64-8E11-AE4D9436940B}" presName="sibTrans" presStyleLbl="node1" presStyleIdx="0" presStyleCnt="5"/>
      <dgm:spPr/>
    </dgm:pt>
    <dgm:pt modelId="{4B64A6B1-7C8F-4D44-8A4D-D9CD061824E5}" type="pres">
      <dgm:prSet presAssocID="{BA4BAF93-8EE4-4478-AC32-BAF54FCC5DEA}" presName="dummy" presStyleCnt="0"/>
      <dgm:spPr/>
    </dgm:pt>
    <dgm:pt modelId="{D29E4E88-7731-42D2-B5FB-96E90CD0F095}" type="pres">
      <dgm:prSet presAssocID="{BA4BAF93-8EE4-4478-AC32-BAF54FCC5DEA}" presName="node" presStyleLbl="revTx" presStyleIdx="1" presStyleCnt="5">
        <dgm:presLayoutVars>
          <dgm:bulletEnabled val="1"/>
        </dgm:presLayoutVars>
      </dgm:prSet>
      <dgm:spPr/>
    </dgm:pt>
    <dgm:pt modelId="{58C3CA1F-8816-4B5A-85D9-45D005C7FB61}" type="pres">
      <dgm:prSet presAssocID="{78E350E6-4E74-4083-8639-DF364C5C57C3}" presName="sibTrans" presStyleLbl="node1" presStyleIdx="1" presStyleCnt="5"/>
      <dgm:spPr/>
    </dgm:pt>
    <dgm:pt modelId="{7195C372-6452-4E53-A8F2-A7BAF28AC977}" type="pres">
      <dgm:prSet presAssocID="{2289B3A9-A3E6-465C-B4B5-25E4E5E673C9}" presName="dummy" presStyleCnt="0"/>
      <dgm:spPr/>
    </dgm:pt>
    <dgm:pt modelId="{3EE6F6B9-F62F-4271-9D16-39B76DEDF57B}" type="pres">
      <dgm:prSet presAssocID="{2289B3A9-A3E6-465C-B4B5-25E4E5E673C9}" presName="node" presStyleLbl="revTx" presStyleIdx="2" presStyleCnt="5">
        <dgm:presLayoutVars>
          <dgm:bulletEnabled val="1"/>
        </dgm:presLayoutVars>
      </dgm:prSet>
      <dgm:spPr/>
    </dgm:pt>
    <dgm:pt modelId="{AB695FAC-907F-46CE-A8EB-230D084BD14E}" type="pres">
      <dgm:prSet presAssocID="{9A4FA5C4-E551-4CA7-97A4-6C8CA5A2ECBF}" presName="sibTrans" presStyleLbl="node1" presStyleIdx="2" presStyleCnt="5"/>
      <dgm:spPr/>
    </dgm:pt>
    <dgm:pt modelId="{1A9CB25B-B8E5-469E-93E6-B2BA8B3D81E1}" type="pres">
      <dgm:prSet presAssocID="{8DA93EBC-0FAC-40D7-8203-5DA8349A1A7F}" presName="dummy" presStyleCnt="0"/>
      <dgm:spPr/>
    </dgm:pt>
    <dgm:pt modelId="{44EED7EA-404D-4747-802B-40E7E94FC1FF}" type="pres">
      <dgm:prSet presAssocID="{8DA93EBC-0FAC-40D7-8203-5DA8349A1A7F}" presName="node" presStyleLbl="revTx" presStyleIdx="3" presStyleCnt="5">
        <dgm:presLayoutVars>
          <dgm:bulletEnabled val="1"/>
        </dgm:presLayoutVars>
      </dgm:prSet>
      <dgm:spPr/>
    </dgm:pt>
    <dgm:pt modelId="{8DA534F0-29E8-43F2-9D5E-4CC325502121}" type="pres">
      <dgm:prSet presAssocID="{F81ECF47-6813-4A7F-BB33-1AEAC2B635D1}" presName="sibTrans" presStyleLbl="node1" presStyleIdx="3" presStyleCnt="5"/>
      <dgm:spPr/>
    </dgm:pt>
    <dgm:pt modelId="{840EE695-3ACB-4EBC-B771-EFAF74A69354}" type="pres">
      <dgm:prSet presAssocID="{F664F2BA-8137-40C8-BF4D-7AA8E3841EA5}" presName="dummy" presStyleCnt="0"/>
      <dgm:spPr/>
    </dgm:pt>
    <dgm:pt modelId="{39E6CEDB-0EFC-42E0-BF73-9FA226DF0420}" type="pres">
      <dgm:prSet presAssocID="{F664F2BA-8137-40C8-BF4D-7AA8E3841EA5}" presName="node" presStyleLbl="revTx" presStyleIdx="4" presStyleCnt="5" custScaleX="118170">
        <dgm:presLayoutVars>
          <dgm:bulletEnabled val="1"/>
        </dgm:presLayoutVars>
      </dgm:prSet>
      <dgm:spPr/>
    </dgm:pt>
    <dgm:pt modelId="{36DE2D4C-A3AC-415D-8330-E91604A18EB8}" type="pres">
      <dgm:prSet presAssocID="{20C2EF8E-8A79-4955-9FB9-AE7D759A1534}" presName="sibTrans" presStyleLbl="node1" presStyleIdx="4" presStyleCnt="5"/>
      <dgm:spPr/>
    </dgm:pt>
  </dgm:ptLst>
  <dgm:cxnLst>
    <dgm:cxn modelId="{8F4C7C01-24C7-4172-A35F-808BF11B1AEC}" srcId="{EB05A818-E59E-473E-8FCC-70229A46A628}" destId="{BA4BAF93-8EE4-4478-AC32-BAF54FCC5DEA}" srcOrd="1" destOrd="0" parTransId="{86F0E49B-2EF8-4456-AC28-736B912B35B5}" sibTransId="{78E350E6-4E74-4083-8639-DF364C5C57C3}"/>
    <dgm:cxn modelId="{F1E1AF05-E637-43D4-B57F-86E33C99E7C7}" srcId="{EB05A818-E59E-473E-8FCC-70229A46A628}" destId="{8DA93EBC-0FAC-40D7-8203-5DA8349A1A7F}" srcOrd="3" destOrd="0" parTransId="{CEAD93B9-56AA-4424-AD6E-DA9ADEAB4F38}" sibTransId="{F81ECF47-6813-4A7F-BB33-1AEAC2B635D1}"/>
    <dgm:cxn modelId="{A2AEAE0A-6BE1-4F01-B778-A56EDE96DE08}" type="presOf" srcId="{F81ECF47-6813-4A7F-BB33-1AEAC2B635D1}" destId="{8DA534F0-29E8-43F2-9D5E-4CC325502121}" srcOrd="0" destOrd="0" presId="urn:microsoft.com/office/officeart/2005/8/layout/cycle1"/>
    <dgm:cxn modelId="{64FDFE23-D783-422C-890F-A95938933A17}" type="presOf" srcId="{0761ACD9-10E6-4D64-8E11-AE4D9436940B}" destId="{68563B1D-A2F3-4BDE-B6B2-6B1923548E4A}" srcOrd="0" destOrd="0" presId="urn:microsoft.com/office/officeart/2005/8/layout/cycle1"/>
    <dgm:cxn modelId="{11C4AA24-09E1-43EC-A34D-3023D959D3AC}" type="presOf" srcId="{F664F2BA-8137-40C8-BF4D-7AA8E3841EA5}" destId="{39E6CEDB-0EFC-42E0-BF73-9FA226DF0420}" srcOrd="0" destOrd="0" presId="urn:microsoft.com/office/officeart/2005/8/layout/cycle1"/>
    <dgm:cxn modelId="{EB5CA63E-44E3-4F36-93DA-D4208913B558}" type="presOf" srcId="{BA4BAF93-8EE4-4478-AC32-BAF54FCC5DEA}" destId="{D29E4E88-7731-42D2-B5FB-96E90CD0F095}" srcOrd="0" destOrd="0" presId="urn:microsoft.com/office/officeart/2005/8/layout/cycle1"/>
    <dgm:cxn modelId="{B6BF615F-F05B-45AC-9059-457DB3635CE8}" srcId="{EB05A818-E59E-473E-8FCC-70229A46A628}" destId="{2289B3A9-A3E6-465C-B4B5-25E4E5E673C9}" srcOrd="2" destOrd="0" parTransId="{EDA58E55-B571-4E47-A2AF-23ADC2E85CB9}" sibTransId="{9A4FA5C4-E551-4CA7-97A4-6C8CA5A2ECBF}"/>
    <dgm:cxn modelId="{CBFCE266-AC21-49BA-A900-8A0C6B211E38}" type="presOf" srcId="{A3513D3B-A5E2-40EA-B79D-C2796EE769CE}" destId="{18B99B62-74D9-4DAB-8E5C-46675C39A445}" srcOrd="0" destOrd="0" presId="urn:microsoft.com/office/officeart/2005/8/layout/cycle1"/>
    <dgm:cxn modelId="{669BED67-4FA6-4516-94F9-6C541078743B}" srcId="{EB05A818-E59E-473E-8FCC-70229A46A628}" destId="{F664F2BA-8137-40C8-BF4D-7AA8E3841EA5}" srcOrd="4" destOrd="0" parTransId="{BEC129DD-FE93-4F6E-BD0F-B2BB14569BE7}" sibTransId="{20C2EF8E-8A79-4955-9FB9-AE7D759A1534}"/>
    <dgm:cxn modelId="{6487CE54-D887-46DB-9CB0-7549DA6C4275}" type="presOf" srcId="{78E350E6-4E74-4083-8639-DF364C5C57C3}" destId="{58C3CA1F-8816-4B5A-85D9-45D005C7FB61}" srcOrd="0" destOrd="0" presId="urn:microsoft.com/office/officeart/2005/8/layout/cycle1"/>
    <dgm:cxn modelId="{1ECC0881-EC9A-423F-88A8-CBEDBAE64557}" type="presOf" srcId="{8DA93EBC-0FAC-40D7-8203-5DA8349A1A7F}" destId="{44EED7EA-404D-4747-802B-40E7E94FC1FF}" srcOrd="0" destOrd="0" presId="urn:microsoft.com/office/officeart/2005/8/layout/cycle1"/>
    <dgm:cxn modelId="{5E412E8C-87D2-4263-B932-EBAC5636B7F1}" type="presOf" srcId="{2289B3A9-A3E6-465C-B4B5-25E4E5E673C9}" destId="{3EE6F6B9-F62F-4271-9D16-39B76DEDF57B}" srcOrd="0" destOrd="0" presId="urn:microsoft.com/office/officeart/2005/8/layout/cycle1"/>
    <dgm:cxn modelId="{876B63B8-6166-4313-B277-7DF3466F43DF}" type="presOf" srcId="{20C2EF8E-8A79-4955-9FB9-AE7D759A1534}" destId="{36DE2D4C-A3AC-415D-8330-E91604A18EB8}" srcOrd="0" destOrd="0" presId="urn:microsoft.com/office/officeart/2005/8/layout/cycle1"/>
    <dgm:cxn modelId="{A28169D2-88D5-4846-88A9-FC6173676F2E}" srcId="{EB05A818-E59E-473E-8FCC-70229A46A628}" destId="{A3513D3B-A5E2-40EA-B79D-C2796EE769CE}" srcOrd="0" destOrd="0" parTransId="{4087740C-FC1E-4D45-B2E1-A65B390A8944}" sibTransId="{0761ACD9-10E6-4D64-8E11-AE4D9436940B}"/>
    <dgm:cxn modelId="{2A5403D9-3A21-4D20-BFDE-46B200BED13E}" type="presOf" srcId="{9A4FA5C4-E551-4CA7-97A4-6C8CA5A2ECBF}" destId="{AB695FAC-907F-46CE-A8EB-230D084BD14E}" srcOrd="0" destOrd="0" presId="urn:microsoft.com/office/officeart/2005/8/layout/cycle1"/>
    <dgm:cxn modelId="{29F16FE1-612E-49A9-9DBE-124B53295858}" type="presOf" srcId="{EB05A818-E59E-473E-8FCC-70229A46A628}" destId="{517CC928-C89A-42CC-8677-9D59693D1A42}" srcOrd="0" destOrd="0" presId="urn:microsoft.com/office/officeart/2005/8/layout/cycle1"/>
    <dgm:cxn modelId="{1EE4BFEF-B6C2-401F-8908-E95B23E15B94}" type="presParOf" srcId="{517CC928-C89A-42CC-8677-9D59693D1A42}" destId="{BF029AA1-E884-4770-91A4-59537B87813A}" srcOrd="0" destOrd="0" presId="urn:microsoft.com/office/officeart/2005/8/layout/cycle1"/>
    <dgm:cxn modelId="{2213D7B5-4E47-488F-8ED6-D4B40709CBB5}" type="presParOf" srcId="{517CC928-C89A-42CC-8677-9D59693D1A42}" destId="{18B99B62-74D9-4DAB-8E5C-46675C39A445}" srcOrd="1" destOrd="0" presId="urn:microsoft.com/office/officeart/2005/8/layout/cycle1"/>
    <dgm:cxn modelId="{22B5F4E6-9508-4503-9865-07A2009227A6}" type="presParOf" srcId="{517CC928-C89A-42CC-8677-9D59693D1A42}" destId="{68563B1D-A2F3-4BDE-B6B2-6B1923548E4A}" srcOrd="2" destOrd="0" presId="urn:microsoft.com/office/officeart/2005/8/layout/cycle1"/>
    <dgm:cxn modelId="{3D118D00-37CF-4351-85BA-548E26F47891}" type="presParOf" srcId="{517CC928-C89A-42CC-8677-9D59693D1A42}" destId="{4B64A6B1-7C8F-4D44-8A4D-D9CD061824E5}" srcOrd="3" destOrd="0" presId="urn:microsoft.com/office/officeart/2005/8/layout/cycle1"/>
    <dgm:cxn modelId="{4FC3C4D8-D298-4744-AB41-0256668D284A}" type="presParOf" srcId="{517CC928-C89A-42CC-8677-9D59693D1A42}" destId="{D29E4E88-7731-42D2-B5FB-96E90CD0F095}" srcOrd="4" destOrd="0" presId="urn:microsoft.com/office/officeart/2005/8/layout/cycle1"/>
    <dgm:cxn modelId="{42337866-FA12-407E-BDCE-E1A6962EEE06}" type="presParOf" srcId="{517CC928-C89A-42CC-8677-9D59693D1A42}" destId="{58C3CA1F-8816-4B5A-85D9-45D005C7FB61}" srcOrd="5" destOrd="0" presId="urn:microsoft.com/office/officeart/2005/8/layout/cycle1"/>
    <dgm:cxn modelId="{5AF9E343-B2E2-4D63-8B51-FD6BD4724886}" type="presParOf" srcId="{517CC928-C89A-42CC-8677-9D59693D1A42}" destId="{7195C372-6452-4E53-A8F2-A7BAF28AC977}" srcOrd="6" destOrd="0" presId="urn:microsoft.com/office/officeart/2005/8/layout/cycle1"/>
    <dgm:cxn modelId="{8477EFB2-7F3E-4F13-84F4-26AB9CBED2E8}" type="presParOf" srcId="{517CC928-C89A-42CC-8677-9D59693D1A42}" destId="{3EE6F6B9-F62F-4271-9D16-39B76DEDF57B}" srcOrd="7" destOrd="0" presId="urn:microsoft.com/office/officeart/2005/8/layout/cycle1"/>
    <dgm:cxn modelId="{3049EBA7-E3E5-41D4-9D83-45DA1764297C}" type="presParOf" srcId="{517CC928-C89A-42CC-8677-9D59693D1A42}" destId="{AB695FAC-907F-46CE-A8EB-230D084BD14E}" srcOrd="8" destOrd="0" presId="urn:microsoft.com/office/officeart/2005/8/layout/cycle1"/>
    <dgm:cxn modelId="{AE392827-E7B9-4727-97CC-CEE953276A8C}" type="presParOf" srcId="{517CC928-C89A-42CC-8677-9D59693D1A42}" destId="{1A9CB25B-B8E5-469E-93E6-B2BA8B3D81E1}" srcOrd="9" destOrd="0" presId="urn:microsoft.com/office/officeart/2005/8/layout/cycle1"/>
    <dgm:cxn modelId="{58CFBC90-667A-45BA-B186-60582E2B26FF}" type="presParOf" srcId="{517CC928-C89A-42CC-8677-9D59693D1A42}" destId="{44EED7EA-404D-4747-802B-40E7E94FC1FF}" srcOrd="10" destOrd="0" presId="urn:microsoft.com/office/officeart/2005/8/layout/cycle1"/>
    <dgm:cxn modelId="{12F1F874-E033-4AF7-80E1-268CD22C1973}" type="presParOf" srcId="{517CC928-C89A-42CC-8677-9D59693D1A42}" destId="{8DA534F0-29E8-43F2-9D5E-4CC325502121}" srcOrd="11" destOrd="0" presId="urn:microsoft.com/office/officeart/2005/8/layout/cycle1"/>
    <dgm:cxn modelId="{5B57D932-5638-4EC5-896D-4353F645CF3B}" type="presParOf" srcId="{517CC928-C89A-42CC-8677-9D59693D1A42}" destId="{840EE695-3ACB-4EBC-B771-EFAF74A69354}" srcOrd="12" destOrd="0" presId="urn:microsoft.com/office/officeart/2005/8/layout/cycle1"/>
    <dgm:cxn modelId="{4A2DA205-E6C7-45E5-AD93-8F9F6BB076F0}" type="presParOf" srcId="{517CC928-C89A-42CC-8677-9D59693D1A42}" destId="{39E6CEDB-0EFC-42E0-BF73-9FA226DF0420}" srcOrd="13" destOrd="0" presId="urn:microsoft.com/office/officeart/2005/8/layout/cycle1"/>
    <dgm:cxn modelId="{CB8B32D8-BE3B-44D9-872B-1B4A1BCB944D}" type="presParOf" srcId="{517CC928-C89A-42CC-8677-9D59693D1A42}" destId="{36DE2D4C-A3AC-415D-8330-E91604A18EB8}"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05A818-E59E-473E-8FCC-70229A46A62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nb-NO"/>
        </a:p>
      </dgm:t>
    </dgm:pt>
    <dgm:pt modelId="{F664F2BA-8137-40C8-BF4D-7AA8E3841EA5}">
      <dgm:prSet phldrT="[Tekst]" custT="1"/>
      <dgm:spPr/>
      <dgm:t>
        <a:bodyPr/>
        <a:lstStyle/>
        <a:p>
          <a:pPr>
            <a:lnSpc>
              <a:spcPct val="90000"/>
            </a:lnSpc>
          </a:pPr>
          <a:endParaRPr lang="nb-NO" sz="2400"/>
        </a:p>
        <a:p>
          <a:pPr>
            <a:lnSpc>
              <a:spcPct val="90000"/>
            </a:lnSpc>
          </a:pPr>
          <a:r>
            <a:rPr lang="nb-NO" sz="2000"/>
            <a:t> </a:t>
          </a:r>
          <a:r>
            <a:rPr lang="nb-NO" sz="1600"/>
            <a:t>Pedagogisk rapport og henvisning til PPT fører til utredning og evt. sakkyndig vurdering</a:t>
          </a:r>
          <a:endParaRPr lang="nb-NO" sz="2000"/>
        </a:p>
      </dgm:t>
    </dgm:pt>
    <dgm:pt modelId="{20C2EF8E-8A79-4955-9FB9-AE7D759A1534}" type="sibTrans" cxnId="{669BED67-4FA6-4516-94F9-6C541078743B}">
      <dgm:prSet/>
      <dgm:spPr/>
      <dgm:t>
        <a:bodyPr/>
        <a:lstStyle/>
        <a:p>
          <a:endParaRPr lang="nb-NO"/>
        </a:p>
      </dgm:t>
    </dgm:pt>
    <dgm:pt modelId="{BEC129DD-FE93-4F6E-BD0F-B2BB14569BE7}" type="parTrans" cxnId="{669BED67-4FA6-4516-94F9-6C541078743B}">
      <dgm:prSet/>
      <dgm:spPr/>
      <dgm:t>
        <a:bodyPr/>
        <a:lstStyle/>
        <a:p>
          <a:endParaRPr lang="nb-NO"/>
        </a:p>
      </dgm:t>
    </dgm:pt>
    <dgm:pt modelId="{517CC928-C89A-42CC-8677-9D59693D1A42}" type="pres">
      <dgm:prSet presAssocID="{EB05A818-E59E-473E-8FCC-70229A46A628}" presName="cycle" presStyleCnt="0">
        <dgm:presLayoutVars>
          <dgm:dir/>
          <dgm:resizeHandles val="exact"/>
        </dgm:presLayoutVars>
      </dgm:prSet>
      <dgm:spPr/>
    </dgm:pt>
    <dgm:pt modelId="{39E6CEDB-0EFC-42E0-BF73-9FA226DF0420}" type="pres">
      <dgm:prSet presAssocID="{F664F2BA-8137-40C8-BF4D-7AA8E3841EA5}" presName="node" presStyleLbl="revTx" presStyleIdx="0" presStyleCnt="1" custScaleX="153754" custScaleY="136339" custRadScaleRad="8089685" custRadScaleInc="25338">
        <dgm:presLayoutVars>
          <dgm:bulletEnabled val="1"/>
        </dgm:presLayoutVars>
      </dgm:prSet>
      <dgm:spPr/>
    </dgm:pt>
  </dgm:ptLst>
  <dgm:cxnLst>
    <dgm:cxn modelId="{11C4AA24-09E1-43EC-A34D-3023D959D3AC}" type="presOf" srcId="{F664F2BA-8137-40C8-BF4D-7AA8E3841EA5}" destId="{39E6CEDB-0EFC-42E0-BF73-9FA226DF0420}" srcOrd="0" destOrd="0" presId="urn:microsoft.com/office/officeart/2005/8/layout/cycle1"/>
    <dgm:cxn modelId="{669BED67-4FA6-4516-94F9-6C541078743B}" srcId="{EB05A818-E59E-473E-8FCC-70229A46A628}" destId="{F664F2BA-8137-40C8-BF4D-7AA8E3841EA5}" srcOrd="0" destOrd="0" parTransId="{BEC129DD-FE93-4F6E-BD0F-B2BB14569BE7}" sibTransId="{20C2EF8E-8A79-4955-9FB9-AE7D759A1534}"/>
    <dgm:cxn modelId="{29F16FE1-612E-49A9-9DBE-124B53295858}" type="presOf" srcId="{EB05A818-E59E-473E-8FCC-70229A46A628}" destId="{517CC928-C89A-42CC-8677-9D59693D1A42}" srcOrd="0" destOrd="0" presId="urn:microsoft.com/office/officeart/2005/8/layout/cycle1"/>
    <dgm:cxn modelId="{4A2DA205-E6C7-45E5-AD93-8F9F6BB076F0}" type="presParOf" srcId="{517CC928-C89A-42CC-8677-9D59693D1A42}" destId="{39E6CEDB-0EFC-42E0-BF73-9FA226DF0420}" srcOrd="0"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05A818-E59E-473E-8FCC-70229A46A62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nb-NO"/>
        </a:p>
      </dgm:t>
    </dgm:pt>
    <dgm:pt modelId="{F664F2BA-8137-40C8-BF4D-7AA8E3841EA5}">
      <dgm:prSet phldrT="[Tekst]" custT="1"/>
      <dgm:spPr/>
      <dgm:t>
        <a:bodyPr/>
        <a:lstStyle/>
        <a:p>
          <a:r>
            <a:rPr lang="nb-NO" sz="1800" i="1"/>
            <a:t>Det kan også fattes </a:t>
          </a:r>
          <a:r>
            <a:rPr lang="nb-NO" sz="1800" b="1" i="1">
              <a:solidFill>
                <a:schemeClr val="accent6">
                  <a:lumMod val="75000"/>
                </a:schemeClr>
              </a:solidFill>
            </a:rPr>
            <a:t>avslagsvedtak</a:t>
          </a:r>
          <a:r>
            <a:rPr lang="nb-NO" sz="1800" i="1"/>
            <a:t> direkte etter en sakkyndig vurdering.</a:t>
          </a:r>
        </a:p>
      </dgm:t>
    </dgm:pt>
    <dgm:pt modelId="{20C2EF8E-8A79-4955-9FB9-AE7D759A1534}" type="sibTrans" cxnId="{669BED67-4FA6-4516-94F9-6C541078743B}">
      <dgm:prSet/>
      <dgm:spPr/>
      <dgm:t>
        <a:bodyPr/>
        <a:lstStyle/>
        <a:p>
          <a:endParaRPr lang="nb-NO"/>
        </a:p>
      </dgm:t>
    </dgm:pt>
    <dgm:pt modelId="{BEC129DD-FE93-4F6E-BD0F-B2BB14569BE7}" type="parTrans" cxnId="{669BED67-4FA6-4516-94F9-6C541078743B}">
      <dgm:prSet/>
      <dgm:spPr/>
      <dgm:t>
        <a:bodyPr/>
        <a:lstStyle/>
        <a:p>
          <a:endParaRPr lang="nb-NO"/>
        </a:p>
      </dgm:t>
    </dgm:pt>
    <dgm:pt modelId="{517CC928-C89A-42CC-8677-9D59693D1A42}" type="pres">
      <dgm:prSet presAssocID="{EB05A818-E59E-473E-8FCC-70229A46A628}" presName="cycle" presStyleCnt="0">
        <dgm:presLayoutVars>
          <dgm:dir/>
          <dgm:resizeHandles val="exact"/>
        </dgm:presLayoutVars>
      </dgm:prSet>
      <dgm:spPr/>
    </dgm:pt>
    <dgm:pt modelId="{39E6CEDB-0EFC-42E0-BF73-9FA226DF0420}" type="pres">
      <dgm:prSet presAssocID="{F664F2BA-8137-40C8-BF4D-7AA8E3841EA5}" presName="node" presStyleLbl="revTx" presStyleIdx="0" presStyleCnt="1" custScaleX="153754" custRadScaleRad="12657917" custRadScaleInc="46940">
        <dgm:presLayoutVars>
          <dgm:bulletEnabled val="1"/>
        </dgm:presLayoutVars>
      </dgm:prSet>
      <dgm:spPr/>
    </dgm:pt>
  </dgm:ptLst>
  <dgm:cxnLst>
    <dgm:cxn modelId="{11C4AA24-09E1-43EC-A34D-3023D959D3AC}" type="presOf" srcId="{F664F2BA-8137-40C8-BF4D-7AA8E3841EA5}" destId="{39E6CEDB-0EFC-42E0-BF73-9FA226DF0420}" srcOrd="0" destOrd="0" presId="urn:microsoft.com/office/officeart/2005/8/layout/cycle1"/>
    <dgm:cxn modelId="{669BED67-4FA6-4516-94F9-6C541078743B}" srcId="{EB05A818-E59E-473E-8FCC-70229A46A628}" destId="{F664F2BA-8137-40C8-BF4D-7AA8E3841EA5}" srcOrd="0" destOrd="0" parTransId="{BEC129DD-FE93-4F6E-BD0F-B2BB14569BE7}" sibTransId="{20C2EF8E-8A79-4955-9FB9-AE7D759A1534}"/>
    <dgm:cxn modelId="{29F16FE1-612E-49A9-9DBE-124B53295858}" type="presOf" srcId="{EB05A818-E59E-473E-8FCC-70229A46A628}" destId="{517CC928-C89A-42CC-8677-9D59693D1A42}" srcOrd="0" destOrd="0" presId="urn:microsoft.com/office/officeart/2005/8/layout/cycle1"/>
    <dgm:cxn modelId="{4A2DA205-E6C7-45E5-AD93-8F9F6BB076F0}" type="presParOf" srcId="{517CC928-C89A-42CC-8677-9D59693D1A42}" destId="{39E6CEDB-0EFC-42E0-BF73-9FA226DF0420}" srcOrd="0" destOrd="0" presId="urn:microsoft.com/office/officeart/2005/8/layout/cycle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05A818-E59E-473E-8FCC-70229A46A62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nb-NO"/>
        </a:p>
      </dgm:t>
    </dgm:pt>
    <dgm:pt modelId="{F664F2BA-8137-40C8-BF4D-7AA8E3841EA5}">
      <dgm:prSet phldrT="[Tekst]" custT="1"/>
      <dgm:spPr/>
      <dgm:t>
        <a:bodyPr/>
        <a:lstStyle/>
        <a:p>
          <a:r>
            <a:rPr lang="nb-NO" sz="2400"/>
            <a:t>Tiltak prøvd i ordinær undervisning</a:t>
          </a:r>
        </a:p>
        <a:p>
          <a:r>
            <a:rPr lang="nb-NO" sz="2400"/>
            <a:t> </a:t>
          </a:r>
          <a:r>
            <a:rPr lang="nb-NO" sz="2000" b="0" i="1"/>
            <a:t>observasjoner</a:t>
          </a:r>
          <a:r>
            <a:rPr lang="nb-NO" sz="2000" i="1"/>
            <a:t> og kartlegginger</a:t>
          </a:r>
        </a:p>
        <a:p>
          <a:r>
            <a:rPr lang="nb-NO" sz="2000" i="1"/>
            <a:t> (nasjonale prøver og andre – hvilket nivå?) viser eleven noen tydelige vansker i faget? Hvilke er disse?  </a:t>
          </a:r>
          <a:endParaRPr lang="nb-NO" sz="2400" i="1"/>
        </a:p>
      </dgm:t>
    </dgm:pt>
    <dgm:pt modelId="{BEC129DD-FE93-4F6E-BD0F-B2BB14569BE7}" type="parTrans" cxnId="{669BED67-4FA6-4516-94F9-6C541078743B}">
      <dgm:prSet/>
      <dgm:spPr/>
      <dgm:t>
        <a:bodyPr/>
        <a:lstStyle/>
        <a:p>
          <a:endParaRPr lang="nb-NO"/>
        </a:p>
      </dgm:t>
    </dgm:pt>
    <dgm:pt modelId="{20C2EF8E-8A79-4955-9FB9-AE7D759A1534}" type="sibTrans" cxnId="{669BED67-4FA6-4516-94F9-6C541078743B}">
      <dgm:prSet/>
      <dgm:spPr/>
      <dgm:t>
        <a:bodyPr/>
        <a:lstStyle/>
        <a:p>
          <a:endParaRPr lang="nb-NO"/>
        </a:p>
      </dgm:t>
    </dgm:pt>
    <dgm:pt modelId="{517CC928-C89A-42CC-8677-9D59693D1A42}" type="pres">
      <dgm:prSet presAssocID="{EB05A818-E59E-473E-8FCC-70229A46A628}" presName="cycle" presStyleCnt="0">
        <dgm:presLayoutVars>
          <dgm:dir/>
          <dgm:resizeHandles val="exact"/>
        </dgm:presLayoutVars>
      </dgm:prSet>
      <dgm:spPr/>
    </dgm:pt>
    <dgm:pt modelId="{39E6CEDB-0EFC-42E0-BF73-9FA226DF0420}" type="pres">
      <dgm:prSet presAssocID="{F664F2BA-8137-40C8-BF4D-7AA8E3841EA5}" presName="node" presStyleLbl="revTx" presStyleIdx="0" presStyleCnt="1" custScaleX="100000" custScaleY="232901" custRadScaleRad="11927122" custRadScaleInc="23253">
        <dgm:presLayoutVars>
          <dgm:bulletEnabled val="1"/>
        </dgm:presLayoutVars>
      </dgm:prSet>
      <dgm:spPr/>
    </dgm:pt>
  </dgm:ptLst>
  <dgm:cxnLst>
    <dgm:cxn modelId="{11C4AA24-09E1-43EC-A34D-3023D959D3AC}" type="presOf" srcId="{F664F2BA-8137-40C8-BF4D-7AA8E3841EA5}" destId="{39E6CEDB-0EFC-42E0-BF73-9FA226DF0420}" srcOrd="0" destOrd="0" presId="urn:microsoft.com/office/officeart/2005/8/layout/cycle1"/>
    <dgm:cxn modelId="{669BED67-4FA6-4516-94F9-6C541078743B}" srcId="{EB05A818-E59E-473E-8FCC-70229A46A628}" destId="{F664F2BA-8137-40C8-BF4D-7AA8E3841EA5}" srcOrd="0" destOrd="0" parTransId="{BEC129DD-FE93-4F6E-BD0F-B2BB14569BE7}" sibTransId="{20C2EF8E-8A79-4955-9FB9-AE7D759A1534}"/>
    <dgm:cxn modelId="{29F16FE1-612E-49A9-9DBE-124B53295858}" type="presOf" srcId="{EB05A818-E59E-473E-8FCC-70229A46A628}" destId="{517CC928-C89A-42CC-8677-9D59693D1A42}" srcOrd="0" destOrd="0" presId="urn:microsoft.com/office/officeart/2005/8/layout/cycle1"/>
    <dgm:cxn modelId="{4A2DA205-E6C7-45E5-AD93-8F9F6BB076F0}" type="presParOf" srcId="{517CC928-C89A-42CC-8677-9D59693D1A42}" destId="{39E6CEDB-0EFC-42E0-BF73-9FA226DF0420}" srcOrd="0" destOrd="0" presId="urn:microsoft.com/office/officeart/2005/8/layout/cycle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99B62-74D9-4DAB-8E5C-46675C39A445}">
      <dsp:nvSpPr>
        <dsp:cNvPr id="0" name=""/>
        <dsp:cNvSpPr/>
      </dsp:nvSpPr>
      <dsp:spPr>
        <a:xfrm>
          <a:off x="3625827" y="33418"/>
          <a:ext cx="1090219" cy="1090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b-NO" sz="1600" kern="1200"/>
            <a:t>Individuell opplærings-plan</a:t>
          </a:r>
        </a:p>
      </dsp:txBody>
      <dsp:txXfrm>
        <a:off x="3625827" y="33418"/>
        <a:ext cx="1090219" cy="1090219"/>
      </dsp:txXfrm>
    </dsp:sp>
    <dsp:sp modelId="{68563B1D-A2F3-4BDE-B6B2-6B1923548E4A}">
      <dsp:nvSpPr>
        <dsp:cNvPr id="0" name=""/>
        <dsp:cNvSpPr/>
      </dsp:nvSpPr>
      <dsp:spPr>
        <a:xfrm>
          <a:off x="1062240" y="1998"/>
          <a:ext cx="4086281" cy="4086281"/>
        </a:xfrm>
        <a:prstGeom prst="circularArrow">
          <a:avLst>
            <a:gd name="adj1" fmla="val 5203"/>
            <a:gd name="adj2" fmla="val 336091"/>
            <a:gd name="adj3" fmla="val 21292518"/>
            <a:gd name="adj4" fmla="val 19766873"/>
            <a:gd name="adj5" fmla="val 6070"/>
          </a:avLst>
        </a:prstGeom>
        <a:solidFill>
          <a:srgbClr val="33CC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9E4E88-7731-42D2-B5FB-96E90CD0F095}">
      <dsp:nvSpPr>
        <dsp:cNvPr id="0" name=""/>
        <dsp:cNvSpPr/>
      </dsp:nvSpPr>
      <dsp:spPr>
        <a:xfrm>
          <a:off x="4284377" y="2060226"/>
          <a:ext cx="1090219" cy="1090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b-NO" sz="1600" kern="1200"/>
            <a:t>Årsrapport</a:t>
          </a:r>
        </a:p>
        <a:p>
          <a:pPr marL="0" lvl="0" indent="0" algn="ctr" defTabSz="711200">
            <a:lnSpc>
              <a:spcPct val="90000"/>
            </a:lnSpc>
            <a:spcBef>
              <a:spcPct val="0"/>
            </a:spcBef>
            <a:spcAft>
              <a:spcPct val="35000"/>
            </a:spcAft>
            <a:buNone/>
          </a:pPr>
          <a:r>
            <a:rPr lang="nb-NO" sz="1000" kern="1200"/>
            <a:t>Mai/ Juni</a:t>
          </a:r>
          <a:r>
            <a:rPr lang="nb-NO" sz="500" kern="1200"/>
            <a:t> </a:t>
          </a:r>
        </a:p>
      </dsp:txBody>
      <dsp:txXfrm>
        <a:off x="4284377" y="2060226"/>
        <a:ext cx="1090219" cy="1090219"/>
      </dsp:txXfrm>
    </dsp:sp>
    <dsp:sp modelId="{58C3CA1F-8816-4B5A-85D9-45D005C7FB61}">
      <dsp:nvSpPr>
        <dsp:cNvPr id="0" name=""/>
        <dsp:cNvSpPr/>
      </dsp:nvSpPr>
      <dsp:spPr>
        <a:xfrm>
          <a:off x="1062240" y="1998"/>
          <a:ext cx="4086281" cy="4086281"/>
        </a:xfrm>
        <a:prstGeom prst="circularArrow">
          <a:avLst>
            <a:gd name="adj1" fmla="val 5203"/>
            <a:gd name="adj2" fmla="val 336091"/>
            <a:gd name="adj3" fmla="val 4013948"/>
            <a:gd name="adj4" fmla="val 2254121"/>
            <a:gd name="adj5" fmla="val 6070"/>
          </a:avLst>
        </a:prstGeom>
        <a:solidFill>
          <a:srgbClr val="33CC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E6F6B9-F62F-4271-9D16-39B76DEDF57B}">
      <dsp:nvSpPr>
        <dsp:cNvPr id="0" name=""/>
        <dsp:cNvSpPr/>
      </dsp:nvSpPr>
      <dsp:spPr>
        <a:xfrm>
          <a:off x="2560271" y="3312862"/>
          <a:ext cx="1090219" cy="1090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b-NO" sz="1400" kern="1200"/>
            <a:t>Vedtak om Individuelt tilrettelagt opplæring   </a:t>
          </a:r>
          <a:r>
            <a:rPr lang="nb-NO" sz="1400" b="1" kern="1200">
              <a:solidFill>
                <a:schemeClr val="accent6">
                  <a:lumMod val="75000"/>
                </a:schemeClr>
              </a:solidFill>
            </a:rPr>
            <a:t>eller avslag!</a:t>
          </a:r>
        </a:p>
      </dsp:txBody>
      <dsp:txXfrm>
        <a:off x="2560271" y="3312862"/>
        <a:ext cx="1090219" cy="1090219"/>
      </dsp:txXfrm>
    </dsp:sp>
    <dsp:sp modelId="{AB695FAC-907F-46CE-A8EB-230D084BD14E}">
      <dsp:nvSpPr>
        <dsp:cNvPr id="0" name=""/>
        <dsp:cNvSpPr/>
      </dsp:nvSpPr>
      <dsp:spPr>
        <a:xfrm>
          <a:off x="1062240" y="1998"/>
          <a:ext cx="4086281" cy="4086281"/>
        </a:xfrm>
        <a:prstGeom prst="circularArrow">
          <a:avLst>
            <a:gd name="adj1" fmla="val 5203"/>
            <a:gd name="adj2" fmla="val 336091"/>
            <a:gd name="adj3" fmla="val 8209788"/>
            <a:gd name="adj4" fmla="val 6449961"/>
            <a:gd name="adj5" fmla="val 6070"/>
          </a:avLst>
        </a:prstGeom>
        <a:solidFill>
          <a:srgbClr val="33CC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EED7EA-404D-4747-802B-40E7E94FC1FF}">
      <dsp:nvSpPr>
        <dsp:cNvPr id="0" name=""/>
        <dsp:cNvSpPr/>
      </dsp:nvSpPr>
      <dsp:spPr>
        <a:xfrm>
          <a:off x="836165" y="2060226"/>
          <a:ext cx="1090219" cy="1090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b-NO" sz="1600" kern="1200"/>
            <a:t>Fortsatt IOP </a:t>
          </a:r>
          <a:r>
            <a:rPr lang="nb-NO" sz="1600" b="1" kern="1200">
              <a:solidFill>
                <a:schemeClr val="accent6">
                  <a:lumMod val="75000"/>
                </a:schemeClr>
              </a:solidFill>
            </a:rPr>
            <a:t>eller ordinært….</a:t>
          </a:r>
        </a:p>
      </dsp:txBody>
      <dsp:txXfrm>
        <a:off x="836165" y="2060226"/>
        <a:ext cx="1090219" cy="1090219"/>
      </dsp:txXfrm>
    </dsp:sp>
    <dsp:sp modelId="{8DA534F0-29E8-43F2-9D5E-4CC325502121}">
      <dsp:nvSpPr>
        <dsp:cNvPr id="0" name=""/>
        <dsp:cNvSpPr/>
      </dsp:nvSpPr>
      <dsp:spPr>
        <a:xfrm>
          <a:off x="1062240" y="1998"/>
          <a:ext cx="4086281" cy="4086281"/>
        </a:xfrm>
        <a:prstGeom prst="circularArrow">
          <a:avLst>
            <a:gd name="adj1" fmla="val 5203"/>
            <a:gd name="adj2" fmla="val 336091"/>
            <a:gd name="adj3" fmla="val 12297037"/>
            <a:gd name="adj4" fmla="val 10771391"/>
            <a:gd name="adj5" fmla="val 6070"/>
          </a:avLst>
        </a:prstGeom>
        <a:solidFill>
          <a:srgbClr val="33CC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E6CEDB-0EFC-42E0-BF73-9FA226DF0420}">
      <dsp:nvSpPr>
        <dsp:cNvPr id="0" name=""/>
        <dsp:cNvSpPr/>
      </dsp:nvSpPr>
      <dsp:spPr>
        <a:xfrm>
          <a:off x="1395669" y="33418"/>
          <a:ext cx="1288312" cy="1090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b-NO" sz="1600" kern="1200"/>
            <a:t>Vedtak om Individuelt tilrettelagt opplæring (ITO)</a:t>
          </a:r>
        </a:p>
      </dsp:txBody>
      <dsp:txXfrm>
        <a:off x="1395669" y="33418"/>
        <a:ext cx="1288312" cy="1090219"/>
      </dsp:txXfrm>
    </dsp:sp>
    <dsp:sp modelId="{36DE2D4C-A3AC-415D-8330-E91604A18EB8}">
      <dsp:nvSpPr>
        <dsp:cNvPr id="0" name=""/>
        <dsp:cNvSpPr/>
      </dsp:nvSpPr>
      <dsp:spPr>
        <a:xfrm>
          <a:off x="1062240" y="1998"/>
          <a:ext cx="4086281" cy="4086281"/>
        </a:xfrm>
        <a:prstGeom prst="circularArrow">
          <a:avLst>
            <a:gd name="adj1" fmla="val 5203"/>
            <a:gd name="adj2" fmla="val 336091"/>
            <a:gd name="adj3" fmla="val 16864939"/>
            <a:gd name="adj4" fmla="val 15393505"/>
            <a:gd name="adj5" fmla="val 6070"/>
          </a:avLst>
        </a:prstGeom>
        <a:solidFill>
          <a:srgbClr val="33CC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6CEDB-0EFC-42E0-BF73-9FA226DF0420}">
      <dsp:nvSpPr>
        <dsp:cNvPr id="0" name=""/>
        <dsp:cNvSpPr/>
      </dsp:nvSpPr>
      <dsp:spPr>
        <a:xfrm>
          <a:off x="-543172" y="-359255"/>
          <a:ext cx="3107300" cy="2755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nb-NO" sz="2400" kern="1200"/>
        </a:p>
        <a:p>
          <a:pPr marL="0" lvl="0" indent="0" algn="ctr" defTabSz="1066800">
            <a:lnSpc>
              <a:spcPct val="90000"/>
            </a:lnSpc>
            <a:spcBef>
              <a:spcPct val="0"/>
            </a:spcBef>
            <a:spcAft>
              <a:spcPct val="35000"/>
            </a:spcAft>
            <a:buNone/>
          </a:pPr>
          <a:r>
            <a:rPr lang="nb-NO" sz="2000" kern="1200"/>
            <a:t> </a:t>
          </a:r>
          <a:r>
            <a:rPr lang="nb-NO" sz="1600" kern="1200"/>
            <a:t>Pedagogisk rapport og henvisning til PPT fører til utredning og evt. sakkyndig vurdering</a:t>
          </a:r>
          <a:endParaRPr lang="nb-NO" sz="2000" kern="1200"/>
        </a:p>
      </dsp:txBody>
      <dsp:txXfrm>
        <a:off x="-543172" y="-359255"/>
        <a:ext cx="3107300" cy="27553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6CEDB-0EFC-42E0-BF73-9FA226DF0420}">
      <dsp:nvSpPr>
        <dsp:cNvPr id="0" name=""/>
        <dsp:cNvSpPr/>
      </dsp:nvSpPr>
      <dsp:spPr>
        <a:xfrm>
          <a:off x="3031" y="593357"/>
          <a:ext cx="2017924" cy="131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b-NO" sz="1800" i="1" kern="1200"/>
            <a:t>Det kan også fattes </a:t>
          </a:r>
          <a:r>
            <a:rPr lang="nb-NO" sz="1800" b="1" i="1" kern="1200">
              <a:solidFill>
                <a:schemeClr val="accent6">
                  <a:lumMod val="75000"/>
                </a:schemeClr>
              </a:solidFill>
            </a:rPr>
            <a:t>avslagsvedtak</a:t>
          </a:r>
          <a:r>
            <a:rPr lang="nb-NO" sz="1800" i="1" kern="1200"/>
            <a:t> direkte etter en sakkyndig vurdering.</a:t>
          </a:r>
        </a:p>
      </dsp:txBody>
      <dsp:txXfrm>
        <a:off x="3031" y="593357"/>
        <a:ext cx="2017924" cy="13124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6CEDB-0EFC-42E0-BF73-9FA226DF0420}">
      <dsp:nvSpPr>
        <dsp:cNvPr id="0" name=""/>
        <dsp:cNvSpPr/>
      </dsp:nvSpPr>
      <dsp:spPr>
        <a:xfrm>
          <a:off x="0" y="-1"/>
          <a:ext cx="1941933" cy="452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nb-NO" sz="2400" kern="1200"/>
            <a:t>Tiltak prøvd i ordinær undervisning</a:t>
          </a:r>
        </a:p>
        <a:p>
          <a:pPr marL="0" lvl="0" indent="0" algn="ctr" defTabSz="1066800">
            <a:lnSpc>
              <a:spcPct val="90000"/>
            </a:lnSpc>
            <a:spcBef>
              <a:spcPct val="0"/>
            </a:spcBef>
            <a:spcAft>
              <a:spcPct val="35000"/>
            </a:spcAft>
            <a:buNone/>
          </a:pPr>
          <a:r>
            <a:rPr lang="nb-NO" sz="2400" kern="1200"/>
            <a:t> </a:t>
          </a:r>
          <a:r>
            <a:rPr lang="nb-NO" sz="2000" b="0" i="1" kern="1200"/>
            <a:t>observasjoner</a:t>
          </a:r>
          <a:r>
            <a:rPr lang="nb-NO" sz="2000" i="1" kern="1200"/>
            <a:t> og kartlegginger</a:t>
          </a:r>
        </a:p>
        <a:p>
          <a:pPr marL="0" lvl="0" indent="0" algn="ctr" defTabSz="1066800">
            <a:lnSpc>
              <a:spcPct val="90000"/>
            </a:lnSpc>
            <a:spcBef>
              <a:spcPct val="0"/>
            </a:spcBef>
            <a:spcAft>
              <a:spcPct val="35000"/>
            </a:spcAft>
            <a:buNone/>
          </a:pPr>
          <a:r>
            <a:rPr lang="nb-NO" sz="2000" i="1" kern="1200"/>
            <a:t> (nasjonale prøver og andre – hvilket nivå?) viser eleven noen tydelige vansker i faget? Hvilke er disse?  </a:t>
          </a:r>
          <a:endParaRPr lang="nb-NO" sz="2400" i="1" kern="1200"/>
        </a:p>
      </dsp:txBody>
      <dsp:txXfrm>
        <a:off x="0" y="-1"/>
        <a:ext cx="1941933" cy="4522781"/>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A5C495-9346-46EE-B89F-6844F3ED2105}" type="datetimeFigureOut">
              <a:rPr lang="nb-NO" smtClean="0"/>
              <a:t>29.08.2024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7D7F45-AFD6-4D3A-A6C6-F766EEBDDFA1}" type="slidenum">
              <a:rPr lang="nb-NO" smtClean="0"/>
              <a:t>‹#›</a:t>
            </a:fld>
            <a:endParaRPr lang="nb-NO"/>
          </a:p>
        </p:txBody>
      </p:sp>
    </p:spTree>
    <p:extLst>
      <p:ext uri="{BB962C8B-B14F-4D97-AF65-F5344CB8AC3E}">
        <p14:creationId xmlns:p14="http://schemas.microsoft.com/office/powerpoint/2010/main" val="2838690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57D7F45-AFD6-4D3A-A6C6-F766EEBDDFA1}" type="slidenum">
              <a:rPr lang="nb-NO" smtClean="0"/>
              <a:t>1</a:t>
            </a:fld>
            <a:endParaRPr lang="nb-NO"/>
          </a:p>
        </p:txBody>
      </p:sp>
    </p:spTree>
    <p:extLst>
      <p:ext uri="{BB962C8B-B14F-4D97-AF65-F5344CB8AC3E}">
        <p14:creationId xmlns:p14="http://schemas.microsoft.com/office/powerpoint/2010/main" val="566998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Slik er det for oss tenåringsforeldre også! </a:t>
            </a:r>
          </a:p>
          <a:p>
            <a:r>
              <a:rPr lang="nb-NO"/>
              <a:t>Ungdommen er ute av vår trygge base, og utforsker verden. Vi blir kanskje ikke brukt som før, men det er viktig for ungdommen å kjenne at foreldrene er der så vi må fortsatt  passe på, veilede, støtte, bekrefte og være tilgjengelig.</a:t>
            </a:r>
            <a:endParaRPr lang="nb-NO">
              <a:ea typeface="Calibri"/>
              <a:cs typeface="Calibri"/>
            </a:endParaRPr>
          </a:p>
          <a:p>
            <a:r>
              <a:rPr lang="nb-NO"/>
              <a:t>Det er trygt for ungdommene. Og vi kan gi bekreftelse, støtte og anerkjennelse! Skryte, gi dem gode tilbakemeldinger. Foreldre kan tenke at de kan slappe av litt nå, men denne perioden er kjempeviktig og dere er fortsatt viktigst. Barn og unge er avhengig av omsorgspersonene sine. </a:t>
            </a:r>
            <a:endParaRPr lang="nb-NO">
              <a:ea typeface="Calibri"/>
              <a:cs typeface="Calibri"/>
            </a:endParaRPr>
          </a:p>
          <a:p>
            <a:endParaRPr lang="nb-NO"/>
          </a:p>
          <a:p>
            <a:r>
              <a:rPr lang="nb-NO"/>
              <a:t>De farene som ungdom kan utsettes for nå når de utforsker, kan virke mer voldsomme enn hos mindre barn og foreldre kan bli bekymret for ungdommene sine. Foreldre har ulike erfaringer og ser for seg ulike scenarioer som følge av dem.  Vi må se etter tegn, og vi må være «på» – vi må være der når de gir oss et lite tegn eller et lite utsagn. </a:t>
            </a:r>
            <a:endParaRPr lang="nb-NO">
              <a:ea typeface="Calibri"/>
              <a:cs typeface="Calibri"/>
            </a:endParaRPr>
          </a:p>
          <a:p>
            <a:endParaRPr lang="nb-NO"/>
          </a:p>
          <a:p>
            <a:r>
              <a:rPr lang="nb-NO"/>
              <a:t>Bestem rutiner i deres familie, slik at ungdommene kommer hjemom etter skolen/på ettermiddagen. Den liten prat, mat, ivaretakelse. Det er viktig. Ungdommene vil bli etterspurt, og de vil kjenne at de må komme hjem! «Kall» de hjem til basen.</a:t>
            </a:r>
            <a:endParaRPr lang="nb-NO">
              <a:ea typeface="Calibri"/>
              <a:cs typeface="Calibri"/>
            </a:endParaRPr>
          </a:p>
          <a:p>
            <a:endParaRPr lang="nb-NO">
              <a:ea typeface="Calibri"/>
              <a:cs typeface="Calibri"/>
            </a:endParaRPr>
          </a:p>
          <a:p>
            <a:pPr marL="171450" indent="-171450">
              <a:buFont typeface="Calibri"/>
              <a:buChar char="-"/>
            </a:pPr>
            <a:r>
              <a:rPr lang="nb-NO" i="1">
                <a:ea typeface="Calibri"/>
                <a:cs typeface="Calibri"/>
              </a:rPr>
              <a:t>Vis interesse for skolearbeid. Trenger de hjelp? Vis at du har tid? Dere trenger </a:t>
            </a:r>
            <a:r>
              <a:rPr lang="nb-NO" i="1" err="1">
                <a:ea typeface="Calibri"/>
                <a:cs typeface="Calibri"/>
              </a:rPr>
              <a:t>ikkje</a:t>
            </a:r>
            <a:r>
              <a:rPr lang="nb-NO" i="1">
                <a:ea typeface="Calibri"/>
                <a:cs typeface="Calibri"/>
              </a:rPr>
              <a:t> å ha gode mattekunnskaper, men tid. Ukeplan</a:t>
            </a:r>
          </a:p>
          <a:p>
            <a:pPr marL="171450" indent="-171450">
              <a:buFont typeface="Calibri"/>
              <a:buChar char="-"/>
            </a:pPr>
            <a:r>
              <a:rPr lang="nb-NO" i="1">
                <a:ea typeface="Calibri"/>
                <a:cs typeface="Calibri"/>
              </a:rPr>
              <a:t>De trenger påminninger i hverdagene: matpakke, gymtøy, lekser... Hjelp dem til å ha oversikten.</a:t>
            </a:r>
          </a:p>
          <a:p>
            <a:pPr marL="171450" indent="-171450">
              <a:buFont typeface="Calibri"/>
              <a:buChar char="-"/>
            </a:pPr>
            <a:r>
              <a:rPr lang="nb-NO" i="1">
                <a:ea typeface="Calibri"/>
                <a:cs typeface="Calibri"/>
              </a:rPr>
              <a:t>Og de trenger pauser </a:t>
            </a:r>
            <a:r>
              <a:rPr lang="nb-NO" i="1" err="1">
                <a:ea typeface="Calibri"/>
                <a:cs typeface="Calibri"/>
              </a:rPr>
              <a:t>sjølv</a:t>
            </a:r>
            <a:r>
              <a:rPr lang="nb-NO" i="1">
                <a:ea typeface="Calibri"/>
                <a:cs typeface="Calibri"/>
              </a:rPr>
              <a:t> om de </a:t>
            </a:r>
            <a:r>
              <a:rPr lang="nb-NO" i="1" err="1">
                <a:ea typeface="Calibri"/>
                <a:cs typeface="Calibri"/>
              </a:rPr>
              <a:t>ikkje</a:t>
            </a:r>
            <a:r>
              <a:rPr lang="nb-NO" i="1">
                <a:ea typeface="Calibri"/>
                <a:cs typeface="Calibri"/>
              </a:rPr>
              <a:t> nødvendigvis ser det </a:t>
            </a:r>
            <a:r>
              <a:rPr lang="nb-NO" i="1" err="1">
                <a:ea typeface="Calibri"/>
                <a:cs typeface="Calibri"/>
              </a:rPr>
              <a:t>sjølv</a:t>
            </a:r>
            <a:r>
              <a:rPr lang="nb-NO" i="1">
                <a:ea typeface="Calibri"/>
                <a:cs typeface="Calibri"/>
              </a:rPr>
              <a:t>. De kan kjenne på at de må være tilgjengelig på mobil døgnet rundt, men det må de </a:t>
            </a:r>
            <a:r>
              <a:rPr lang="nb-NO" i="1" err="1">
                <a:ea typeface="Calibri"/>
                <a:cs typeface="Calibri"/>
              </a:rPr>
              <a:t>ikkje</a:t>
            </a:r>
            <a:r>
              <a:rPr lang="nb-NO" i="1">
                <a:ea typeface="Calibri"/>
                <a:cs typeface="Calibri"/>
              </a:rPr>
              <a:t>. Dersom det er utfordrende å legge bort mobilen på natt for eksempel bør de ikke ha tilgang på mobilen. Kanskje bør de ha en annen vekkerklokke? Det er fortsatt i orden å ha regler for </a:t>
            </a:r>
            <a:r>
              <a:rPr lang="nb-NO" i="1" err="1">
                <a:ea typeface="Calibri"/>
                <a:cs typeface="Calibri"/>
              </a:rPr>
              <a:t>skjerrmbruk</a:t>
            </a:r>
            <a:r>
              <a:rPr lang="nb-NO" i="1">
                <a:ea typeface="Calibri"/>
                <a:cs typeface="Calibri"/>
              </a:rPr>
              <a:t> nor ungdom., selv om alle andre får...</a:t>
            </a:r>
          </a:p>
          <a:p>
            <a:pPr marL="171450" indent="-171450">
              <a:buFont typeface="Calibri"/>
              <a:buChar char="-"/>
            </a:pPr>
            <a:r>
              <a:rPr lang="nb-NO" i="1">
                <a:ea typeface="Calibri"/>
                <a:cs typeface="Calibri"/>
              </a:rPr>
              <a:t>Ungdom kan komme på skolen om de er slitne, når de er forkjølet... Kan det være lurt å prøve seg litt for å se hvordan det går utover dagen? </a:t>
            </a:r>
          </a:p>
          <a:p>
            <a:endParaRPr lang="nb-NO">
              <a:ea typeface="Calibri" panose="020F0502020204030204"/>
              <a:cs typeface="Calibri"/>
            </a:endParaRPr>
          </a:p>
        </p:txBody>
      </p:sp>
      <p:sp>
        <p:nvSpPr>
          <p:cNvPr id="4" name="Plassholder for lysbildenummer 3"/>
          <p:cNvSpPr>
            <a:spLocks noGrp="1"/>
          </p:cNvSpPr>
          <p:nvPr>
            <p:ph type="sldNum" sz="quarter" idx="10"/>
          </p:nvPr>
        </p:nvSpPr>
        <p:spPr/>
        <p:txBody>
          <a:bodyPr/>
          <a:lstStyle/>
          <a:p>
            <a:fld id="{58FDB17A-79D9-4FF1-B66A-B8B74183FABE}" type="slidenum">
              <a:rPr lang="nb-NO" smtClean="0"/>
              <a:t>14</a:t>
            </a:fld>
            <a:endParaRPr lang="nb-NO"/>
          </a:p>
        </p:txBody>
      </p:sp>
    </p:spTree>
    <p:extLst>
      <p:ext uri="{BB962C8B-B14F-4D97-AF65-F5344CB8AC3E}">
        <p14:creationId xmlns:p14="http://schemas.microsoft.com/office/powerpoint/2010/main" val="2281929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Husk at nå vi</a:t>
            </a:r>
            <a:r>
              <a:rPr lang="nb-NO" baseline="0"/>
              <a:t> skal være der for ungdommene våre</a:t>
            </a:r>
            <a:r>
              <a:rPr lang="nb-NO"/>
              <a:t>. Vi </a:t>
            </a:r>
            <a:r>
              <a:rPr lang="nb-NO" baseline="0"/>
              <a:t>må romme alle følelser</a:t>
            </a:r>
            <a:r>
              <a:rPr lang="nb-NO"/>
              <a:t> </a:t>
            </a:r>
            <a:r>
              <a:rPr lang="nb-NO" baseline="0"/>
              <a:t>og stå i det. Og vi må være STØRRE, STERKERE, KLOKERE og GOD. </a:t>
            </a:r>
            <a:endParaRPr lang="nb-NO"/>
          </a:p>
          <a:p>
            <a:endParaRPr lang="nb-NO" baseline="0"/>
          </a:p>
          <a:p>
            <a:r>
              <a:rPr lang="nb-NO"/>
              <a:t>Vi må vite at tenåringshjernen er under opprydding, den er ikke fullt utviklet</a:t>
            </a:r>
            <a:r>
              <a:rPr lang="nb-NO" baseline="0"/>
              <a:t>. Det er store endringer fra barn til ungdom til voksen. Tenkehjernen utvikles senest, og det er her funksjonene som å bearbeide informasjon, planlegge, ta avgjørelser, ta valg. </a:t>
            </a:r>
            <a:endParaRPr lang="nb-NO" baseline="0">
              <a:ea typeface="Calibri"/>
              <a:cs typeface="Calibri"/>
            </a:endParaRPr>
          </a:p>
          <a:p>
            <a:endParaRPr lang="nb-NO" baseline="0"/>
          </a:p>
          <a:p>
            <a:r>
              <a:rPr lang="nb-NO" baseline="0"/>
              <a:t>Ungdommene kan kjenne på kaos, følelsesmessige svingninger, skremmende tanker. Ungdommen</a:t>
            </a:r>
            <a:r>
              <a:rPr lang="nb-NO"/>
              <a:t> </a:t>
            </a:r>
            <a:r>
              <a:rPr lang="nb-NO" baseline="0"/>
              <a:t>klarer ikke alltid å snakke med foreldrene! Kan være fint å snakke med en nøytral tredje part uten «involverte følelser». De ønsker respekt for dette, ønsker respekt for sitt privatliv. Selvfølgelig skal ikke dette bli for privat, og i alle tilfeller der det er behov for det – kobles foresatte på! Og ikke alltid får vi «hull på» ungdommen, det er ikke alltid ungdommen selv vet hva han kjenner på og hvorfor – da må vi legge til rette rundt, prøve oss fram sammen – gjøre det vi tenker er best for ungdommen. </a:t>
            </a:r>
            <a:endParaRPr lang="nb-NO" baseline="0">
              <a:ea typeface="Calibri" panose="020F0502020204030204"/>
              <a:cs typeface="Calibri" panose="020F0502020204030204"/>
            </a:endParaRPr>
          </a:p>
          <a:p>
            <a:endParaRPr lang="nb-NO">
              <a:ea typeface="Calibri"/>
              <a:cs typeface="Calibri"/>
            </a:endParaRPr>
          </a:p>
          <a:p>
            <a:r>
              <a:rPr lang="nb-NO"/>
              <a:t>Finne veien sammen med ungdommen, finne grenser sammen? Det er viktig for ungdommen å kjenne seg forstått og hørt.</a:t>
            </a:r>
          </a:p>
          <a:p>
            <a:r>
              <a:rPr lang="nb-NO"/>
              <a:t>Vær interessert i ungdommen sine tanker og meninger, og vær interessert i ungdommen sitt liv </a:t>
            </a:r>
          </a:p>
          <a:p>
            <a:endParaRPr lang="nb-NO"/>
          </a:p>
          <a:p>
            <a:r>
              <a:rPr lang="nb-NO"/>
              <a:t>Det er ikke sikkert at ungdommen får det som han vil, men han er hørt og forsøkt forstått. Det ønsker ungdommen! De har kommet i en autonomifase, der de ønsker økt grad av selvstendighet. Det er i større grad mulig å forhandle fram løsninger, selv om vi bestemmer. Forhandle gode løsninger OG ha tydelige grenser!</a:t>
            </a:r>
          </a:p>
          <a:p>
            <a:r>
              <a:rPr lang="nb-NO" i="1"/>
              <a:t>Grensene kan bli utfordret, og vi foreldre blir utfordret. Vi blir sint og fortvilet, og kjefter kanskje? Da kjefter ungdommen tilbake, og vi blir irritert og kjefter tilbake. Den voksne må anerkjenne at her vil vi ikke være, og tenke annerledes. Hvordan snu dette. Hva er det jeg kan sette pris på, anerkjenne, rose? Ungdommen kan svare tilbake med samme mynt, og kan bli mer positiv tilbake!</a:t>
            </a:r>
            <a:endParaRPr lang="nb-NO" i="1">
              <a:ea typeface="Calibri"/>
              <a:cs typeface="Calibri"/>
            </a:endParaRPr>
          </a:p>
          <a:p>
            <a:endParaRPr lang="nb-NO" i="1">
              <a:ea typeface="Calibri"/>
              <a:cs typeface="Calibri"/>
            </a:endParaRPr>
          </a:p>
          <a:p>
            <a:r>
              <a:rPr lang="nb-NO" i="1"/>
              <a:t>Skvær opp etter en krangel</a:t>
            </a:r>
            <a:endParaRPr lang="nb-NO" i="1">
              <a:ea typeface="Calibri"/>
              <a:cs typeface="Calibri"/>
            </a:endParaRPr>
          </a:p>
          <a:p>
            <a:r>
              <a:rPr lang="nb-NO" i="1"/>
              <a:t>Noen ganger låser ting seg kanskje litt. Begge er sinte, og kanskje har dere sagt ting som dere angrer på? Dette skjer i de fleste relasjoner fra tid til annen, og er helt normalt. Når det skjer er det viktig å huske at det er ditt ansvar, som den voksne part, å legge til rette for «å reparere» forholdet mellom dere. I en reparasjonssamtale kan den voksne kanskje forklare, eventuelt si unnskyld, eller dere kommer til et kompromiss. Dette kan være fin og lærerik erfaring for tenåringen. Her lærer han om hvordan konflikter løses, om å ta andres perspektiv med i betraktningen, og hvordan vi kan samarbeide selv om vi er ulike eller uenige</a:t>
            </a:r>
            <a:endParaRPr lang="nb-NO" i="1">
              <a:ea typeface="Calibri"/>
              <a:cs typeface="Calibri"/>
            </a:endParaRPr>
          </a:p>
          <a:p>
            <a:endParaRPr lang="nb-NO"/>
          </a:p>
          <a:p>
            <a:r>
              <a:rPr lang="nb-NO"/>
              <a:t>Noen ganger trenger vi hjelp som foreldre. Ta kontakt med hjelpeapparatet om det blir for vanskelig! Søk heller hjelp for tidlig enn for seint. </a:t>
            </a:r>
          </a:p>
          <a:p>
            <a:endParaRPr lang="nb-NO">
              <a:ea typeface="Calibri"/>
              <a:cs typeface="Calibri"/>
            </a:endParaRPr>
          </a:p>
        </p:txBody>
      </p:sp>
      <p:sp>
        <p:nvSpPr>
          <p:cNvPr id="4" name="Plassholder for lysbildenummer 3"/>
          <p:cNvSpPr>
            <a:spLocks noGrp="1"/>
          </p:cNvSpPr>
          <p:nvPr>
            <p:ph type="sldNum" sz="quarter" idx="10"/>
          </p:nvPr>
        </p:nvSpPr>
        <p:spPr/>
        <p:txBody>
          <a:bodyPr/>
          <a:lstStyle/>
          <a:p>
            <a:fld id="{58FDB17A-79D9-4FF1-B66A-B8B74183FABE}" type="slidenum">
              <a:rPr lang="nb-NO" smtClean="0"/>
              <a:t>15</a:t>
            </a:fld>
            <a:endParaRPr lang="nb-NO"/>
          </a:p>
        </p:txBody>
      </p:sp>
    </p:spTree>
    <p:extLst>
      <p:ext uri="{BB962C8B-B14F-4D97-AF65-F5344CB8AC3E}">
        <p14:creationId xmlns:p14="http://schemas.microsoft.com/office/powerpoint/2010/main" val="1247333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A2A5E2ED-A8B5-490D-B54F-5531FA50A7C9}" type="datetime1">
              <a:rPr lang="nb-NO" smtClean="0"/>
              <a:t>29.08.2024</a:t>
            </a:fld>
            <a:endParaRPr lang="nb-NO"/>
          </a:p>
        </p:txBody>
      </p:sp>
      <p:sp>
        <p:nvSpPr>
          <p:cNvPr id="5" name="Plassholder for bunntekst 4"/>
          <p:cNvSpPr>
            <a:spLocks noGrp="1"/>
          </p:cNvSpPr>
          <p:nvPr>
            <p:ph type="ftr" sz="quarter" idx="11"/>
          </p:nvPr>
        </p:nvSpPr>
        <p:spPr/>
        <p:txBody>
          <a:bodyPr/>
          <a:lstStyle/>
          <a:p>
            <a:r>
              <a:rPr lang="nb-NO"/>
              <a:t>10.trinn 23</a:t>
            </a:r>
          </a:p>
        </p:txBody>
      </p:sp>
      <p:sp>
        <p:nvSpPr>
          <p:cNvPr id="6" name="Plassholder for lysbildenummer 5"/>
          <p:cNvSpPr>
            <a:spLocks noGrp="1"/>
          </p:cNvSpPr>
          <p:nvPr>
            <p:ph type="sldNum" sz="quarter" idx="12"/>
          </p:nvPr>
        </p:nvSpPr>
        <p:spPr/>
        <p:txBody>
          <a:bodyPr/>
          <a:lstStyle/>
          <a:p>
            <a:fld id="{8872EBB9-1EF9-40A6-9880-043BBD710EBF}" type="slidenum">
              <a:rPr lang="nb-NO" smtClean="0"/>
              <a:t>‹#›</a:t>
            </a:fld>
            <a:endParaRPr lang="nb-NO"/>
          </a:p>
        </p:txBody>
      </p:sp>
    </p:spTree>
    <p:extLst>
      <p:ext uri="{BB962C8B-B14F-4D97-AF65-F5344CB8AC3E}">
        <p14:creationId xmlns:p14="http://schemas.microsoft.com/office/powerpoint/2010/main" val="286317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C89F6856-B55B-42DC-99C3-611568793E08}" type="datetime1">
              <a:rPr lang="nb-NO" smtClean="0"/>
              <a:t>29.08.2024</a:t>
            </a:fld>
            <a:endParaRPr lang="nb-NO"/>
          </a:p>
        </p:txBody>
      </p:sp>
      <p:sp>
        <p:nvSpPr>
          <p:cNvPr id="5" name="Plassholder for bunntekst 4"/>
          <p:cNvSpPr>
            <a:spLocks noGrp="1"/>
          </p:cNvSpPr>
          <p:nvPr>
            <p:ph type="ftr" sz="quarter" idx="11"/>
          </p:nvPr>
        </p:nvSpPr>
        <p:spPr/>
        <p:txBody>
          <a:bodyPr/>
          <a:lstStyle/>
          <a:p>
            <a:r>
              <a:rPr lang="nb-NO"/>
              <a:t>10.trinn 23</a:t>
            </a:r>
          </a:p>
        </p:txBody>
      </p:sp>
      <p:sp>
        <p:nvSpPr>
          <p:cNvPr id="6" name="Plassholder for lysbildenummer 5"/>
          <p:cNvSpPr>
            <a:spLocks noGrp="1"/>
          </p:cNvSpPr>
          <p:nvPr>
            <p:ph type="sldNum" sz="quarter" idx="12"/>
          </p:nvPr>
        </p:nvSpPr>
        <p:spPr/>
        <p:txBody>
          <a:bodyPr/>
          <a:lstStyle/>
          <a:p>
            <a:fld id="{8872EBB9-1EF9-40A6-9880-043BBD710EBF}" type="slidenum">
              <a:rPr lang="nb-NO" smtClean="0"/>
              <a:t>‹#›</a:t>
            </a:fld>
            <a:endParaRPr lang="nb-NO"/>
          </a:p>
        </p:txBody>
      </p:sp>
    </p:spTree>
    <p:extLst>
      <p:ext uri="{BB962C8B-B14F-4D97-AF65-F5344CB8AC3E}">
        <p14:creationId xmlns:p14="http://schemas.microsoft.com/office/powerpoint/2010/main" val="3644321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D55F044-0CEB-4451-897A-E8E128078B28}" type="datetime1">
              <a:rPr lang="nb-NO" smtClean="0"/>
              <a:t>29.08.2024</a:t>
            </a:fld>
            <a:endParaRPr lang="nb-NO"/>
          </a:p>
        </p:txBody>
      </p:sp>
      <p:sp>
        <p:nvSpPr>
          <p:cNvPr id="5" name="Plassholder for bunntekst 4"/>
          <p:cNvSpPr>
            <a:spLocks noGrp="1"/>
          </p:cNvSpPr>
          <p:nvPr>
            <p:ph type="ftr" sz="quarter" idx="11"/>
          </p:nvPr>
        </p:nvSpPr>
        <p:spPr/>
        <p:txBody>
          <a:bodyPr/>
          <a:lstStyle/>
          <a:p>
            <a:r>
              <a:rPr lang="nb-NO"/>
              <a:t>10.trinn 23</a:t>
            </a:r>
          </a:p>
        </p:txBody>
      </p:sp>
      <p:sp>
        <p:nvSpPr>
          <p:cNvPr id="6" name="Plassholder for lysbildenummer 5"/>
          <p:cNvSpPr>
            <a:spLocks noGrp="1"/>
          </p:cNvSpPr>
          <p:nvPr>
            <p:ph type="sldNum" sz="quarter" idx="12"/>
          </p:nvPr>
        </p:nvSpPr>
        <p:spPr/>
        <p:txBody>
          <a:bodyPr/>
          <a:lstStyle/>
          <a:p>
            <a:fld id="{8872EBB9-1EF9-40A6-9880-043BBD710EBF}" type="slidenum">
              <a:rPr lang="nb-NO" smtClean="0"/>
              <a:t>‹#›</a:t>
            </a:fld>
            <a:endParaRPr lang="nb-NO"/>
          </a:p>
        </p:txBody>
      </p:sp>
    </p:spTree>
    <p:extLst>
      <p:ext uri="{BB962C8B-B14F-4D97-AF65-F5344CB8AC3E}">
        <p14:creationId xmlns:p14="http://schemas.microsoft.com/office/powerpoint/2010/main" val="287397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FF35C581-09C9-4AF3-86C0-49F76DAEBB8E}" type="datetime1">
              <a:rPr lang="nb-NO" smtClean="0"/>
              <a:t>29.08.2024</a:t>
            </a:fld>
            <a:endParaRPr lang="nb-NO"/>
          </a:p>
        </p:txBody>
      </p:sp>
      <p:sp>
        <p:nvSpPr>
          <p:cNvPr id="5" name="Plassholder for bunntekst 4"/>
          <p:cNvSpPr>
            <a:spLocks noGrp="1"/>
          </p:cNvSpPr>
          <p:nvPr>
            <p:ph type="ftr" sz="quarter" idx="11"/>
          </p:nvPr>
        </p:nvSpPr>
        <p:spPr/>
        <p:txBody>
          <a:bodyPr/>
          <a:lstStyle/>
          <a:p>
            <a:r>
              <a:rPr lang="nb-NO"/>
              <a:t>10.trinn 23</a:t>
            </a:r>
          </a:p>
        </p:txBody>
      </p:sp>
      <p:sp>
        <p:nvSpPr>
          <p:cNvPr id="6" name="Plassholder for lysbildenummer 5"/>
          <p:cNvSpPr>
            <a:spLocks noGrp="1"/>
          </p:cNvSpPr>
          <p:nvPr>
            <p:ph type="sldNum" sz="quarter" idx="12"/>
          </p:nvPr>
        </p:nvSpPr>
        <p:spPr/>
        <p:txBody>
          <a:bodyPr/>
          <a:lstStyle/>
          <a:p>
            <a:fld id="{8872EBB9-1EF9-40A6-9880-043BBD710EBF}" type="slidenum">
              <a:rPr lang="nb-NO" smtClean="0"/>
              <a:t>‹#›</a:t>
            </a:fld>
            <a:endParaRPr lang="nb-NO"/>
          </a:p>
        </p:txBody>
      </p:sp>
    </p:spTree>
    <p:extLst>
      <p:ext uri="{BB962C8B-B14F-4D97-AF65-F5344CB8AC3E}">
        <p14:creationId xmlns:p14="http://schemas.microsoft.com/office/powerpoint/2010/main" val="2846550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F4684CED-C7B1-460B-8EE9-ED49C5273F26}" type="datetime1">
              <a:rPr lang="nb-NO" smtClean="0"/>
              <a:t>29.08.2024</a:t>
            </a:fld>
            <a:endParaRPr lang="nb-NO"/>
          </a:p>
        </p:txBody>
      </p:sp>
      <p:sp>
        <p:nvSpPr>
          <p:cNvPr id="5" name="Plassholder for bunntekst 4"/>
          <p:cNvSpPr>
            <a:spLocks noGrp="1"/>
          </p:cNvSpPr>
          <p:nvPr>
            <p:ph type="ftr" sz="quarter" idx="11"/>
          </p:nvPr>
        </p:nvSpPr>
        <p:spPr/>
        <p:txBody>
          <a:bodyPr/>
          <a:lstStyle/>
          <a:p>
            <a:r>
              <a:rPr lang="nb-NO"/>
              <a:t>10.trinn 23</a:t>
            </a:r>
          </a:p>
        </p:txBody>
      </p:sp>
      <p:sp>
        <p:nvSpPr>
          <p:cNvPr id="6" name="Plassholder for lysbildenummer 5"/>
          <p:cNvSpPr>
            <a:spLocks noGrp="1"/>
          </p:cNvSpPr>
          <p:nvPr>
            <p:ph type="sldNum" sz="quarter" idx="12"/>
          </p:nvPr>
        </p:nvSpPr>
        <p:spPr/>
        <p:txBody>
          <a:bodyPr/>
          <a:lstStyle/>
          <a:p>
            <a:fld id="{8872EBB9-1EF9-40A6-9880-043BBD710EBF}" type="slidenum">
              <a:rPr lang="nb-NO" smtClean="0"/>
              <a:t>‹#›</a:t>
            </a:fld>
            <a:endParaRPr lang="nb-NO"/>
          </a:p>
        </p:txBody>
      </p:sp>
    </p:spTree>
    <p:extLst>
      <p:ext uri="{BB962C8B-B14F-4D97-AF65-F5344CB8AC3E}">
        <p14:creationId xmlns:p14="http://schemas.microsoft.com/office/powerpoint/2010/main" val="364804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56358FDE-5818-4DF5-B4AA-CC3CA32F6D9C}" type="datetime1">
              <a:rPr lang="nb-NO" smtClean="0"/>
              <a:t>29.08.2024</a:t>
            </a:fld>
            <a:endParaRPr lang="nb-NO"/>
          </a:p>
        </p:txBody>
      </p:sp>
      <p:sp>
        <p:nvSpPr>
          <p:cNvPr id="6" name="Plassholder for bunntekst 5"/>
          <p:cNvSpPr>
            <a:spLocks noGrp="1"/>
          </p:cNvSpPr>
          <p:nvPr>
            <p:ph type="ftr" sz="quarter" idx="11"/>
          </p:nvPr>
        </p:nvSpPr>
        <p:spPr/>
        <p:txBody>
          <a:bodyPr/>
          <a:lstStyle/>
          <a:p>
            <a:r>
              <a:rPr lang="nb-NO"/>
              <a:t>10.trinn 23</a:t>
            </a:r>
          </a:p>
        </p:txBody>
      </p:sp>
      <p:sp>
        <p:nvSpPr>
          <p:cNvPr id="7" name="Plassholder for lysbildenummer 6"/>
          <p:cNvSpPr>
            <a:spLocks noGrp="1"/>
          </p:cNvSpPr>
          <p:nvPr>
            <p:ph type="sldNum" sz="quarter" idx="12"/>
          </p:nvPr>
        </p:nvSpPr>
        <p:spPr/>
        <p:txBody>
          <a:bodyPr/>
          <a:lstStyle/>
          <a:p>
            <a:fld id="{8872EBB9-1EF9-40A6-9880-043BBD710EBF}" type="slidenum">
              <a:rPr lang="nb-NO" smtClean="0"/>
              <a:t>‹#›</a:t>
            </a:fld>
            <a:endParaRPr lang="nb-NO"/>
          </a:p>
        </p:txBody>
      </p:sp>
    </p:spTree>
    <p:extLst>
      <p:ext uri="{BB962C8B-B14F-4D97-AF65-F5344CB8AC3E}">
        <p14:creationId xmlns:p14="http://schemas.microsoft.com/office/powerpoint/2010/main" val="3368604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B7B7B0BD-A1B9-4A8D-AFBA-67A9C5EC2249}" type="datetime1">
              <a:rPr lang="nb-NO" smtClean="0"/>
              <a:t>29.08.2024</a:t>
            </a:fld>
            <a:endParaRPr lang="nb-NO"/>
          </a:p>
        </p:txBody>
      </p:sp>
      <p:sp>
        <p:nvSpPr>
          <p:cNvPr id="8" name="Plassholder for bunntekst 7"/>
          <p:cNvSpPr>
            <a:spLocks noGrp="1"/>
          </p:cNvSpPr>
          <p:nvPr>
            <p:ph type="ftr" sz="quarter" idx="11"/>
          </p:nvPr>
        </p:nvSpPr>
        <p:spPr/>
        <p:txBody>
          <a:bodyPr/>
          <a:lstStyle/>
          <a:p>
            <a:r>
              <a:rPr lang="nb-NO"/>
              <a:t>10.trinn 23</a:t>
            </a:r>
          </a:p>
        </p:txBody>
      </p:sp>
      <p:sp>
        <p:nvSpPr>
          <p:cNvPr id="9" name="Plassholder for lysbildenummer 8"/>
          <p:cNvSpPr>
            <a:spLocks noGrp="1"/>
          </p:cNvSpPr>
          <p:nvPr>
            <p:ph type="sldNum" sz="quarter" idx="12"/>
          </p:nvPr>
        </p:nvSpPr>
        <p:spPr/>
        <p:txBody>
          <a:bodyPr/>
          <a:lstStyle/>
          <a:p>
            <a:fld id="{8872EBB9-1EF9-40A6-9880-043BBD710EBF}" type="slidenum">
              <a:rPr lang="nb-NO" smtClean="0"/>
              <a:t>‹#›</a:t>
            </a:fld>
            <a:endParaRPr lang="nb-NO"/>
          </a:p>
        </p:txBody>
      </p:sp>
    </p:spTree>
    <p:extLst>
      <p:ext uri="{BB962C8B-B14F-4D97-AF65-F5344CB8AC3E}">
        <p14:creationId xmlns:p14="http://schemas.microsoft.com/office/powerpoint/2010/main" val="3345078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B6C4A54B-A45C-46F1-A413-7CA3BF1ABEB2}" type="datetime1">
              <a:rPr lang="nb-NO" smtClean="0"/>
              <a:t>29.08.2024</a:t>
            </a:fld>
            <a:endParaRPr lang="nb-NO"/>
          </a:p>
        </p:txBody>
      </p:sp>
      <p:sp>
        <p:nvSpPr>
          <p:cNvPr id="4" name="Plassholder for bunntekst 3"/>
          <p:cNvSpPr>
            <a:spLocks noGrp="1"/>
          </p:cNvSpPr>
          <p:nvPr>
            <p:ph type="ftr" sz="quarter" idx="11"/>
          </p:nvPr>
        </p:nvSpPr>
        <p:spPr/>
        <p:txBody>
          <a:bodyPr/>
          <a:lstStyle/>
          <a:p>
            <a:r>
              <a:rPr lang="nb-NO"/>
              <a:t>10.trinn 23</a:t>
            </a:r>
          </a:p>
        </p:txBody>
      </p:sp>
      <p:sp>
        <p:nvSpPr>
          <p:cNvPr id="5" name="Plassholder for lysbildenummer 4"/>
          <p:cNvSpPr>
            <a:spLocks noGrp="1"/>
          </p:cNvSpPr>
          <p:nvPr>
            <p:ph type="sldNum" sz="quarter" idx="12"/>
          </p:nvPr>
        </p:nvSpPr>
        <p:spPr/>
        <p:txBody>
          <a:bodyPr/>
          <a:lstStyle/>
          <a:p>
            <a:fld id="{8872EBB9-1EF9-40A6-9880-043BBD710EBF}" type="slidenum">
              <a:rPr lang="nb-NO" smtClean="0"/>
              <a:t>‹#›</a:t>
            </a:fld>
            <a:endParaRPr lang="nb-NO"/>
          </a:p>
        </p:txBody>
      </p:sp>
    </p:spTree>
    <p:extLst>
      <p:ext uri="{BB962C8B-B14F-4D97-AF65-F5344CB8AC3E}">
        <p14:creationId xmlns:p14="http://schemas.microsoft.com/office/powerpoint/2010/main" val="731545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0D0CAA11-DEEA-4BB7-9755-C15ECE46C492}" type="datetime1">
              <a:rPr lang="nb-NO" smtClean="0"/>
              <a:t>29.08.2024</a:t>
            </a:fld>
            <a:endParaRPr lang="nb-NO"/>
          </a:p>
        </p:txBody>
      </p:sp>
      <p:sp>
        <p:nvSpPr>
          <p:cNvPr id="3" name="Plassholder for bunntekst 2"/>
          <p:cNvSpPr>
            <a:spLocks noGrp="1"/>
          </p:cNvSpPr>
          <p:nvPr>
            <p:ph type="ftr" sz="quarter" idx="11"/>
          </p:nvPr>
        </p:nvSpPr>
        <p:spPr/>
        <p:txBody>
          <a:bodyPr/>
          <a:lstStyle/>
          <a:p>
            <a:r>
              <a:rPr lang="nb-NO"/>
              <a:t>10.trinn 23</a:t>
            </a:r>
          </a:p>
        </p:txBody>
      </p:sp>
      <p:sp>
        <p:nvSpPr>
          <p:cNvPr id="4" name="Plassholder for lysbildenummer 3"/>
          <p:cNvSpPr>
            <a:spLocks noGrp="1"/>
          </p:cNvSpPr>
          <p:nvPr>
            <p:ph type="sldNum" sz="quarter" idx="12"/>
          </p:nvPr>
        </p:nvSpPr>
        <p:spPr/>
        <p:txBody>
          <a:bodyPr/>
          <a:lstStyle/>
          <a:p>
            <a:fld id="{8872EBB9-1EF9-40A6-9880-043BBD710EBF}" type="slidenum">
              <a:rPr lang="nb-NO" smtClean="0"/>
              <a:t>‹#›</a:t>
            </a:fld>
            <a:endParaRPr lang="nb-NO"/>
          </a:p>
        </p:txBody>
      </p:sp>
    </p:spTree>
    <p:extLst>
      <p:ext uri="{BB962C8B-B14F-4D97-AF65-F5344CB8AC3E}">
        <p14:creationId xmlns:p14="http://schemas.microsoft.com/office/powerpoint/2010/main" val="2176277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F4F1F58C-1393-486E-BD44-3C9616F78969}" type="datetime1">
              <a:rPr lang="nb-NO" smtClean="0"/>
              <a:t>29.08.2024</a:t>
            </a:fld>
            <a:endParaRPr lang="nb-NO"/>
          </a:p>
        </p:txBody>
      </p:sp>
      <p:sp>
        <p:nvSpPr>
          <p:cNvPr id="6" name="Plassholder for bunntekst 5"/>
          <p:cNvSpPr>
            <a:spLocks noGrp="1"/>
          </p:cNvSpPr>
          <p:nvPr>
            <p:ph type="ftr" sz="quarter" idx="11"/>
          </p:nvPr>
        </p:nvSpPr>
        <p:spPr/>
        <p:txBody>
          <a:bodyPr/>
          <a:lstStyle/>
          <a:p>
            <a:r>
              <a:rPr lang="nb-NO"/>
              <a:t>10.trinn 23</a:t>
            </a:r>
          </a:p>
        </p:txBody>
      </p:sp>
      <p:sp>
        <p:nvSpPr>
          <p:cNvPr id="7" name="Plassholder for lysbildenummer 6"/>
          <p:cNvSpPr>
            <a:spLocks noGrp="1"/>
          </p:cNvSpPr>
          <p:nvPr>
            <p:ph type="sldNum" sz="quarter" idx="12"/>
          </p:nvPr>
        </p:nvSpPr>
        <p:spPr/>
        <p:txBody>
          <a:bodyPr/>
          <a:lstStyle/>
          <a:p>
            <a:fld id="{8872EBB9-1EF9-40A6-9880-043BBD710EBF}" type="slidenum">
              <a:rPr lang="nb-NO" smtClean="0"/>
              <a:t>‹#›</a:t>
            </a:fld>
            <a:endParaRPr lang="nb-NO"/>
          </a:p>
        </p:txBody>
      </p:sp>
    </p:spTree>
    <p:extLst>
      <p:ext uri="{BB962C8B-B14F-4D97-AF65-F5344CB8AC3E}">
        <p14:creationId xmlns:p14="http://schemas.microsoft.com/office/powerpoint/2010/main" val="1403975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B6E024BD-1F04-490A-ACCB-0871B6DA2F85}" type="datetime1">
              <a:rPr lang="nb-NO" smtClean="0"/>
              <a:t>29.08.2024</a:t>
            </a:fld>
            <a:endParaRPr lang="nb-NO"/>
          </a:p>
        </p:txBody>
      </p:sp>
      <p:sp>
        <p:nvSpPr>
          <p:cNvPr id="6" name="Plassholder for bunntekst 5"/>
          <p:cNvSpPr>
            <a:spLocks noGrp="1"/>
          </p:cNvSpPr>
          <p:nvPr>
            <p:ph type="ftr" sz="quarter" idx="11"/>
          </p:nvPr>
        </p:nvSpPr>
        <p:spPr/>
        <p:txBody>
          <a:bodyPr/>
          <a:lstStyle/>
          <a:p>
            <a:r>
              <a:rPr lang="nb-NO"/>
              <a:t>10.trinn 23</a:t>
            </a:r>
          </a:p>
        </p:txBody>
      </p:sp>
      <p:sp>
        <p:nvSpPr>
          <p:cNvPr id="7" name="Plassholder for lysbildenummer 6"/>
          <p:cNvSpPr>
            <a:spLocks noGrp="1"/>
          </p:cNvSpPr>
          <p:nvPr>
            <p:ph type="sldNum" sz="quarter" idx="12"/>
          </p:nvPr>
        </p:nvSpPr>
        <p:spPr/>
        <p:txBody>
          <a:bodyPr/>
          <a:lstStyle/>
          <a:p>
            <a:fld id="{8872EBB9-1EF9-40A6-9880-043BBD710EBF}" type="slidenum">
              <a:rPr lang="nb-NO" smtClean="0"/>
              <a:t>‹#›</a:t>
            </a:fld>
            <a:endParaRPr lang="nb-NO"/>
          </a:p>
        </p:txBody>
      </p:sp>
    </p:spTree>
    <p:extLst>
      <p:ext uri="{BB962C8B-B14F-4D97-AF65-F5344CB8AC3E}">
        <p14:creationId xmlns:p14="http://schemas.microsoft.com/office/powerpoint/2010/main" val="1103159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2C78DC-7FE0-461F-A520-85EF7BA4B974}" type="datetime1">
              <a:rPr lang="nb-NO" smtClean="0"/>
              <a:t>29.08.2024</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a:t>10.trinn 23</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2EBB9-1EF9-40A6-9880-043BBD710EBF}" type="slidenum">
              <a:rPr lang="nb-NO" smtClean="0"/>
              <a:t>‹#›</a:t>
            </a:fld>
            <a:endParaRPr lang="nb-NO"/>
          </a:p>
        </p:txBody>
      </p:sp>
    </p:spTree>
    <p:extLst>
      <p:ext uri="{BB962C8B-B14F-4D97-AF65-F5344CB8AC3E}">
        <p14:creationId xmlns:p14="http://schemas.microsoft.com/office/powerpoint/2010/main" val="3792985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godeidrettsanlegg.no/forbildeanlegg/naermiljoanleggene-ved-levanger-ungdomsskole" TargetMode="Externa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t-a.no/levanger/levanger-ungdomsskole/korona/ungdomsskoleelev-har-fatt-pavist-smitte-elever-og-larere-ma-holde-seg-i-karantene/s/5-116-1277388"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fuglesangdahl.no/prosjekter/levanger-ungdomsskole/"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nfo.eventzonen.dk/saadan-planlaegger-du-den-skoenneste-skolefest"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mispeiding.no/2017/06/10/innholdsrikt-leirba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levanger.kommune.n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ctr">
            <a:normAutofit fontScale="90000"/>
          </a:bodyPr>
          <a:lstStyle/>
          <a:p>
            <a:pPr algn="ctr"/>
            <a:br>
              <a:rPr lang="nb-NO" b="1"/>
            </a:br>
            <a:br>
              <a:rPr lang="nb-NO" b="1"/>
            </a:br>
            <a:br>
              <a:rPr lang="nb-NO" b="1"/>
            </a:br>
            <a:r>
              <a:rPr lang="nb-NO" b="1"/>
              <a:t>Velkommen til foreldremøte på 9. trinn! </a:t>
            </a:r>
            <a:br>
              <a:rPr lang="nb-NO" b="1"/>
            </a:br>
            <a:br>
              <a:rPr lang="nb-NO" b="1"/>
            </a:br>
            <a:endParaRPr lang="nb-NO" b="1"/>
          </a:p>
        </p:txBody>
      </p:sp>
      <p:sp>
        <p:nvSpPr>
          <p:cNvPr id="3" name="Plassholder for tekst 2"/>
          <p:cNvSpPr>
            <a:spLocks noGrp="1"/>
          </p:cNvSpPr>
          <p:nvPr>
            <p:ph idx="1"/>
          </p:nvPr>
        </p:nvSpPr>
        <p:spPr/>
        <p:txBody>
          <a:bodyPr>
            <a:normAutofit/>
          </a:bodyPr>
          <a:lstStyle/>
          <a:p>
            <a:pPr marL="0" indent="0">
              <a:buNone/>
            </a:pPr>
            <a:r>
              <a:rPr lang="nb-NO"/>
              <a:t>        </a:t>
            </a:r>
          </a:p>
        </p:txBody>
      </p:sp>
      <p:sp>
        <p:nvSpPr>
          <p:cNvPr id="8" name="Plassholder for bunntekst 7">
            <a:extLst>
              <a:ext uri="{FF2B5EF4-FFF2-40B4-BE49-F238E27FC236}">
                <a16:creationId xmlns:a16="http://schemas.microsoft.com/office/drawing/2014/main" id="{C5BBF76C-7EF8-4950-ADF2-7FD95A7D3D37}"/>
              </a:ext>
            </a:extLst>
          </p:cNvPr>
          <p:cNvSpPr>
            <a:spLocks noGrp="1"/>
          </p:cNvSpPr>
          <p:nvPr>
            <p:ph type="ftr" sz="quarter" idx="11"/>
          </p:nvPr>
        </p:nvSpPr>
        <p:spPr/>
        <p:txBody>
          <a:bodyPr/>
          <a:lstStyle/>
          <a:p>
            <a:r>
              <a:rPr lang="nb-NO"/>
              <a:t>9. Trinn 24</a:t>
            </a:r>
          </a:p>
        </p:txBody>
      </p:sp>
      <p:pic>
        <p:nvPicPr>
          <p:cNvPr id="5" name="Bilde 4">
            <a:extLst>
              <a:ext uri="{FF2B5EF4-FFF2-40B4-BE49-F238E27FC236}">
                <a16:creationId xmlns:a16="http://schemas.microsoft.com/office/drawing/2014/main" id="{77919DE0-3473-445C-9DC2-9568E6E9D67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72766" y="2086511"/>
            <a:ext cx="9584272" cy="3993447"/>
          </a:xfrm>
          <a:prstGeom prst="rect">
            <a:avLst/>
          </a:prstGeom>
        </p:spPr>
      </p:pic>
    </p:spTree>
    <p:extLst>
      <p:ext uri="{BB962C8B-B14F-4D97-AF65-F5344CB8AC3E}">
        <p14:creationId xmlns:p14="http://schemas.microsoft.com/office/powerpoint/2010/main" val="4174410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C968519-3E56-49DF-ADEA-076340953106}"/>
              </a:ext>
            </a:extLst>
          </p:cNvPr>
          <p:cNvSpPr>
            <a:spLocks noGrp="1"/>
          </p:cNvSpPr>
          <p:nvPr>
            <p:ph type="title"/>
          </p:nvPr>
        </p:nvSpPr>
        <p:spPr>
          <a:xfrm>
            <a:off x="571500" y="728871"/>
            <a:ext cx="11480800" cy="788780"/>
          </a:xfrm>
        </p:spPr>
        <p:txBody>
          <a:bodyPr>
            <a:normAutofit/>
          </a:bodyPr>
          <a:lstStyle/>
          <a:p>
            <a:r>
              <a:rPr lang="nb-NO" b="1">
                <a:solidFill>
                  <a:schemeClr val="accent1">
                    <a:lumMod val="75000"/>
                  </a:schemeClr>
                </a:solidFill>
              </a:rPr>
              <a:t>Individuelt tilrettelagt opplæring.</a:t>
            </a:r>
            <a:endParaRPr lang="nb-NO" b="1">
              <a:solidFill>
                <a:schemeClr val="accent1">
                  <a:lumMod val="75000"/>
                </a:schemeClr>
              </a:solidFill>
              <a:ea typeface="Calibri Light"/>
              <a:cs typeface="Calibri Light"/>
            </a:endParaRPr>
          </a:p>
        </p:txBody>
      </p:sp>
      <p:graphicFrame>
        <p:nvGraphicFramePr>
          <p:cNvPr id="6" name="Plassholder for innhold 5">
            <a:extLst>
              <a:ext uri="{FF2B5EF4-FFF2-40B4-BE49-F238E27FC236}">
                <a16:creationId xmlns:a16="http://schemas.microsoft.com/office/drawing/2014/main" id="{B512235D-3506-4B0F-8BE4-C92B882E5751}"/>
              </a:ext>
            </a:extLst>
          </p:cNvPr>
          <p:cNvGraphicFramePr>
            <a:graphicFrameLocks noGrp="1"/>
          </p:cNvGraphicFramePr>
          <p:nvPr>
            <p:ph idx="1"/>
          </p:nvPr>
        </p:nvGraphicFramePr>
        <p:xfrm>
          <a:off x="6313190" y="1422856"/>
          <a:ext cx="6210762" cy="4406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Plassholder for innhold 5">
            <a:extLst>
              <a:ext uri="{FF2B5EF4-FFF2-40B4-BE49-F238E27FC236}">
                <a16:creationId xmlns:a16="http://schemas.microsoft.com/office/drawing/2014/main" id="{1E7AA83A-69F4-46E7-9E6D-83D2090675CC}"/>
              </a:ext>
            </a:extLst>
          </p:cNvPr>
          <p:cNvGraphicFramePr>
            <a:graphicFrameLocks/>
          </p:cNvGraphicFramePr>
          <p:nvPr/>
        </p:nvGraphicFramePr>
        <p:xfrm>
          <a:off x="4452977" y="586263"/>
          <a:ext cx="2020956" cy="20368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Pil: høyre 7">
            <a:extLst>
              <a:ext uri="{FF2B5EF4-FFF2-40B4-BE49-F238E27FC236}">
                <a16:creationId xmlns:a16="http://schemas.microsoft.com/office/drawing/2014/main" id="{2DFDA690-2EAD-475D-B337-FDCADF5A3581}"/>
              </a:ext>
            </a:extLst>
          </p:cNvPr>
          <p:cNvSpPr/>
          <p:nvPr/>
        </p:nvSpPr>
        <p:spPr>
          <a:xfrm>
            <a:off x="6432829" y="2024449"/>
            <a:ext cx="854765" cy="298174"/>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9" name="Plassholder for innhold 5">
            <a:extLst>
              <a:ext uri="{FF2B5EF4-FFF2-40B4-BE49-F238E27FC236}">
                <a16:creationId xmlns:a16="http://schemas.microsoft.com/office/drawing/2014/main" id="{D8310ED8-B91C-4F2D-8863-0E570A565357}"/>
              </a:ext>
            </a:extLst>
          </p:cNvPr>
          <p:cNvGraphicFramePr>
            <a:graphicFrameLocks/>
          </p:cNvGraphicFramePr>
          <p:nvPr/>
        </p:nvGraphicFramePr>
        <p:xfrm>
          <a:off x="4483874" y="3409631"/>
          <a:ext cx="2020956" cy="190579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 name="Pil: høyre 9">
            <a:extLst>
              <a:ext uri="{FF2B5EF4-FFF2-40B4-BE49-F238E27FC236}">
                <a16:creationId xmlns:a16="http://schemas.microsoft.com/office/drawing/2014/main" id="{0EFBC1EE-F246-427D-8817-7CF5938FE825}"/>
              </a:ext>
            </a:extLst>
          </p:cNvPr>
          <p:cNvSpPr/>
          <p:nvPr/>
        </p:nvSpPr>
        <p:spPr>
          <a:xfrm rot="5400000">
            <a:off x="5096570" y="3415329"/>
            <a:ext cx="795564" cy="298122"/>
          </a:xfrm>
          <a:prstGeom prst="rightArrow">
            <a:avLst>
              <a:gd name="adj1" fmla="val 50000"/>
              <a:gd name="adj2" fmla="val 6508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13" name="Plassholder for innhold 5">
            <a:extLst>
              <a:ext uri="{FF2B5EF4-FFF2-40B4-BE49-F238E27FC236}">
                <a16:creationId xmlns:a16="http://schemas.microsoft.com/office/drawing/2014/main" id="{A5128324-96F2-4F36-973A-D1F7FBEAD502}"/>
              </a:ext>
            </a:extLst>
          </p:cNvPr>
          <p:cNvGraphicFramePr>
            <a:graphicFrameLocks/>
          </p:cNvGraphicFramePr>
          <p:nvPr/>
        </p:nvGraphicFramePr>
        <p:xfrm>
          <a:off x="838200" y="1530150"/>
          <a:ext cx="1941933" cy="4522779"/>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 name="Pil: bøyd oppover 2">
            <a:extLst>
              <a:ext uri="{FF2B5EF4-FFF2-40B4-BE49-F238E27FC236}">
                <a16:creationId xmlns:a16="http://schemas.microsoft.com/office/drawing/2014/main" id="{5F0BCA34-97A5-4960-99B9-968628E7EE96}"/>
              </a:ext>
            </a:extLst>
          </p:cNvPr>
          <p:cNvSpPr/>
          <p:nvPr/>
        </p:nvSpPr>
        <p:spPr>
          <a:xfrm>
            <a:off x="3187941" y="4308360"/>
            <a:ext cx="791559" cy="570271"/>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C00000"/>
              </a:solidFill>
            </a:endParaRPr>
          </a:p>
        </p:txBody>
      </p:sp>
      <p:sp>
        <p:nvSpPr>
          <p:cNvPr id="4" name="Rektangel 3">
            <a:extLst>
              <a:ext uri="{FF2B5EF4-FFF2-40B4-BE49-F238E27FC236}">
                <a16:creationId xmlns:a16="http://schemas.microsoft.com/office/drawing/2014/main" id="{9E0CAC44-36BF-4C6D-9157-45F4D7EFCE79}"/>
              </a:ext>
            </a:extLst>
          </p:cNvPr>
          <p:cNvSpPr/>
          <p:nvPr/>
        </p:nvSpPr>
        <p:spPr>
          <a:xfrm>
            <a:off x="2815611" y="3024209"/>
            <a:ext cx="1798109" cy="1200329"/>
          </a:xfrm>
          <a:prstGeom prst="rect">
            <a:avLst/>
          </a:prstGeom>
        </p:spPr>
        <p:txBody>
          <a:bodyPr wrap="square">
            <a:spAutoFit/>
          </a:bodyPr>
          <a:lstStyle/>
          <a:p>
            <a:pPr algn="ctr"/>
            <a:r>
              <a:rPr lang="nb-NO"/>
              <a:t>Behov diskuteres med kolleger, ITO-ansvarlig og PPT.</a:t>
            </a:r>
          </a:p>
        </p:txBody>
      </p:sp>
      <p:sp>
        <p:nvSpPr>
          <p:cNvPr id="14" name="Pil: bøyd 13">
            <a:extLst>
              <a:ext uri="{FF2B5EF4-FFF2-40B4-BE49-F238E27FC236}">
                <a16:creationId xmlns:a16="http://schemas.microsoft.com/office/drawing/2014/main" id="{28E5AE00-32A9-459A-978E-A7D530341CEE}"/>
              </a:ext>
            </a:extLst>
          </p:cNvPr>
          <p:cNvSpPr/>
          <p:nvPr/>
        </p:nvSpPr>
        <p:spPr>
          <a:xfrm>
            <a:off x="3756020" y="2079386"/>
            <a:ext cx="565160" cy="861001"/>
          </a:xfrm>
          <a:prstGeom prst="ben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Tree>
    <p:extLst>
      <p:ext uri="{BB962C8B-B14F-4D97-AF65-F5344CB8AC3E}">
        <p14:creationId xmlns:p14="http://schemas.microsoft.com/office/powerpoint/2010/main" val="1568870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3880430" y="583345"/>
            <a:ext cx="7160357" cy="4164820"/>
          </a:xfrm>
        </p:spPr>
        <p:txBody>
          <a:bodyPr anchor="t">
            <a:normAutofit/>
          </a:bodyPr>
          <a:lstStyle/>
          <a:p>
            <a:pPr algn="r"/>
            <a:r>
              <a:rPr lang="en-US" sz="6800" dirty="0">
                <a:solidFill>
                  <a:srgbClr val="FFFFFF"/>
                </a:solidFill>
              </a:rPr>
              <a:t>FORESATTE I UNGDOMSTIDEN </a:t>
            </a:r>
            <a:br>
              <a:rPr lang="en-US" sz="6800" dirty="0">
                <a:solidFill>
                  <a:srgbClr val="FFFFFF"/>
                </a:solidFill>
              </a:rPr>
            </a:br>
            <a:endParaRPr lang="en-US" sz="6800" dirty="0">
              <a:solidFill>
                <a:srgbClr val="FFFFFF"/>
              </a:solidFill>
            </a:endParaRPr>
          </a:p>
        </p:txBody>
      </p:sp>
      <p:sp>
        <p:nvSpPr>
          <p:cNvPr id="3" name="Undertittel 2"/>
          <p:cNvSpPr>
            <a:spLocks noGrp="1"/>
          </p:cNvSpPr>
          <p:nvPr>
            <p:ph type="subTitle" idx="1"/>
          </p:nvPr>
        </p:nvSpPr>
        <p:spPr>
          <a:xfrm>
            <a:off x="1208228" y="5972174"/>
            <a:ext cx="8578699" cy="504825"/>
          </a:xfrm>
        </p:spPr>
        <p:txBody>
          <a:bodyPr vert="horz" lIns="91440" tIns="45720" rIns="91440" bIns="45720" rtlCol="0" anchor="t">
            <a:normAutofit/>
          </a:bodyPr>
          <a:lstStyle/>
          <a:p>
            <a:pPr algn="l"/>
            <a:r>
              <a:rPr lang="en-US" sz="1000">
                <a:solidFill>
                  <a:srgbClr val="FFFFFF"/>
                </a:solidFill>
              </a:rPr>
              <a:t>Renate Jørgensen </a:t>
            </a:r>
            <a:r>
              <a:rPr lang="en-US" sz="1000" err="1">
                <a:solidFill>
                  <a:srgbClr val="FFFFFF"/>
                </a:solidFill>
              </a:rPr>
              <a:t>og</a:t>
            </a:r>
            <a:r>
              <a:rPr lang="en-US" sz="1000">
                <a:solidFill>
                  <a:srgbClr val="FFFFFF"/>
                </a:solidFill>
              </a:rPr>
              <a:t> Rannveig Lingen Hegdal</a:t>
            </a:r>
            <a:endParaRPr lang="nb-NO" sz="1000">
              <a:solidFill>
                <a:srgbClr val="FFFFFF"/>
              </a:solidFill>
            </a:endParaRPr>
          </a:p>
          <a:p>
            <a:pPr algn="l"/>
            <a:r>
              <a:rPr lang="en-US" sz="1000" err="1">
                <a:solidFill>
                  <a:srgbClr val="FFFFFF"/>
                </a:solidFill>
              </a:rPr>
              <a:t>Helsestasjons</a:t>
            </a:r>
            <a:r>
              <a:rPr lang="en-US" sz="1000">
                <a:solidFill>
                  <a:srgbClr val="FFFFFF"/>
                </a:solidFill>
              </a:rPr>
              <a:t> </a:t>
            </a:r>
            <a:r>
              <a:rPr lang="en-US" sz="1000" err="1">
                <a:solidFill>
                  <a:srgbClr val="FFFFFF"/>
                </a:solidFill>
              </a:rPr>
              <a:t>og</a:t>
            </a:r>
            <a:r>
              <a:rPr lang="en-US" sz="1000">
                <a:solidFill>
                  <a:srgbClr val="FFFFFF"/>
                </a:solidFill>
              </a:rPr>
              <a:t> </a:t>
            </a:r>
            <a:r>
              <a:rPr lang="en-US" sz="1000" err="1">
                <a:solidFill>
                  <a:srgbClr val="FFFFFF"/>
                </a:solidFill>
              </a:rPr>
              <a:t>skolehelsetjenesten</a:t>
            </a:r>
            <a:r>
              <a:rPr lang="en-US" sz="1000">
                <a:solidFill>
                  <a:srgbClr val="FFFFFF"/>
                </a:solidFill>
              </a:rPr>
              <a:t> I Levanger </a:t>
            </a:r>
            <a:r>
              <a:rPr lang="en-US" sz="1000" err="1">
                <a:solidFill>
                  <a:srgbClr val="FFFFFF"/>
                </a:solidFill>
              </a:rPr>
              <a:t>kommune</a:t>
            </a:r>
            <a:endParaRPr lang="en-US" sz="1000">
              <a:solidFill>
                <a:srgbClr val="FFFFFF"/>
              </a:solidFill>
            </a:endParaRPr>
          </a:p>
        </p:txBody>
      </p:sp>
      <p:sp>
        <p:nvSpPr>
          <p:cNvPr id="5" name="Plassholder for bunntekst 4">
            <a:extLst>
              <a:ext uri="{FF2B5EF4-FFF2-40B4-BE49-F238E27FC236}">
                <a16:creationId xmlns:a16="http://schemas.microsoft.com/office/drawing/2014/main" id="{C2310B91-7563-6F5C-0985-44643489C5B5}"/>
              </a:ext>
            </a:extLst>
          </p:cNvPr>
          <p:cNvSpPr>
            <a:spLocks noGrp="1"/>
          </p:cNvSpPr>
          <p:nvPr>
            <p:ph type="ftr" sz="quarter" idx="11"/>
          </p:nvPr>
        </p:nvSpPr>
        <p:spPr/>
        <p:txBody>
          <a:bodyPr/>
          <a:lstStyle/>
          <a:p>
            <a:r>
              <a:rPr lang="nb-NO"/>
              <a:t>Levanger Ungdomsskole 2024/25</a:t>
            </a:r>
          </a:p>
        </p:txBody>
      </p:sp>
      <p:pic>
        <p:nvPicPr>
          <p:cNvPr id="6" name="Bilde 5">
            <a:extLst>
              <a:ext uri="{FF2B5EF4-FFF2-40B4-BE49-F238E27FC236}">
                <a16:creationId xmlns:a16="http://schemas.microsoft.com/office/drawing/2014/main" id="{D8EF7CD5-1335-51C8-C808-6E712CF5269D}"/>
              </a:ext>
            </a:extLst>
          </p:cNvPr>
          <p:cNvPicPr>
            <a:picLocks noChangeAspect="1"/>
          </p:cNvPicPr>
          <p:nvPr/>
        </p:nvPicPr>
        <p:blipFill>
          <a:blip r:embed="rId2"/>
          <a:stretch>
            <a:fillRect/>
          </a:stretch>
        </p:blipFill>
        <p:spPr>
          <a:xfrm>
            <a:off x="0" y="20781"/>
            <a:ext cx="12192000" cy="6970327"/>
          </a:xfrm>
          <a:prstGeom prst="rect">
            <a:avLst/>
          </a:prstGeom>
        </p:spPr>
      </p:pic>
    </p:spTree>
    <p:extLst>
      <p:ext uri="{BB962C8B-B14F-4D97-AF65-F5344CB8AC3E}">
        <p14:creationId xmlns:p14="http://schemas.microsoft.com/office/powerpoint/2010/main" val="2451704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C02FFC-8413-40F2-ED68-737D833BBC13}"/>
              </a:ext>
            </a:extLst>
          </p:cNvPr>
          <p:cNvSpPr>
            <a:spLocks noGrp="1"/>
          </p:cNvSpPr>
          <p:nvPr>
            <p:ph type="title"/>
          </p:nvPr>
        </p:nvSpPr>
        <p:spPr>
          <a:xfrm>
            <a:off x="612648" y="365125"/>
            <a:ext cx="6986015" cy="1776484"/>
          </a:xfrm>
        </p:spPr>
        <p:txBody>
          <a:bodyPr anchor="b">
            <a:normAutofit/>
          </a:bodyPr>
          <a:lstStyle/>
          <a:p>
            <a:r>
              <a:rPr lang="nb-NO" sz="5400">
                <a:latin typeface="Calibri Light"/>
                <a:ea typeface="Calibri Light"/>
                <a:cs typeface="Calibri Light"/>
              </a:rPr>
              <a:t>Helsestasjons- og skolehelsetjenesten</a:t>
            </a:r>
            <a:endParaRPr lang="nb-NO" sz="5400"/>
          </a:p>
        </p:txBody>
      </p:sp>
      <p:pic>
        <p:nvPicPr>
          <p:cNvPr id="6" name="Bilde 5" descr="Et bilde som inneholder tekst, Font, skjermbilde, Grafikk&#10;&#10;Automatisk generert beskrivelse">
            <a:extLst>
              <a:ext uri="{FF2B5EF4-FFF2-40B4-BE49-F238E27FC236}">
                <a16:creationId xmlns:a16="http://schemas.microsoft.com/office/drawing/2014/main" id="{15915FE1-D697-215D-8396-9E9C9FED0103}"/>
              </a:ext>
            </a:extLst>
          </p:cNvPr>
          <p:cNvPicPr>
            <a:picLocks noChangeAspect="1"/>
          </p:cNvPicPr>
          <p:nvPr/>
        </p:nvPicPr>
        <p:blipFill>
          <a:blip r:embed="rId2"/>
          <a:stretch>
            <a:fillRect/>
          </a:stretch>
        </p:blipFill>
        <p:spPr>
          <a:xfrm>
            <a:off x="8522921" y="4423683"/>
            <a:ext cx="3245012" cy="1890220"/>
          </a:xfrm>
          <a:prstGeom prst="rect">
            <a:avLst/>
          </a:prstGeom>
        </p:spPr>
      </p:pic>
      <p:sp>
        <p:nvSpPr>
          <p:cNvPr id="3" name="Plassholder for innhold 2">
            <a:extLst>
              <a:ext uri="{FF2B5EF4-FFF2-40B4-BE49-F238E27FC236}">
                <a16:creationId xmlns:a16="http://schemas.microsoft.com/office/drawing/2014/main" id="{DF22E56C-B78D-7BFA-A9D6-559CB49522C7}"/>
              </a:ext>
            </a:extLst>
          </p:cNvPr>
          <p:cNvSpPr>
            <a:spLocks noGrp="1"/>
          </p:cNvSpPr>
          <p:nvPr>
            <p:ph idx="1"/>
          </p:nvPr>
        </p:nvSpPr>
        <p:spPr>
          <a:xfrm>
            <a:off x="612648" y="2504819"/>
            <a:ext cx="6986016" cy="3672144"/>
          </a:xfrm>
        </p:spPr>
        <p:txBody>
          <a:bodyPr vert="horz" lIns="91440" tIns="45720" rIns="91440" bIns="45720" rtlCol="0" anchor="t">
            <a:normAutofit/>
          </a:bodyPr>
          <a:lstStyle/>
          <a:p>
            <a:pPr marL="0" indent="0">
              <a:buNone/>
            </a:pPr>
            <a:r>
              <a:rPr lang="nb-NO" sz="1500"/>
              <a:t> Lovpålagt helsetjeneste til barn og unge</a:t>
            </a:r>
          </a:p>
          <a:p>
            <a:pPr marL="0" indent="0">
              <a:buNone/>
            </a:pPr>
            <a:r>
              <a:rPr lang="nb-NO" sz="1500"/>
              <a:t>  ◦Eleven har rett til å gå til helsesykepleier </a:t>
            </a:r>
          </a:p>
          <a:p>
            <a:pPr marL="0" indent="0">
              <a:buNone/>
            </a:pPr>
            <a:r>
              <a:rPr lang="nb-NO" sz="1500"/>
              <a:t>  ◦Taushetsplikt</a:t>
            </a:r>
          </a:p>
          <a:p>
            <a:pPr marL="0" indent="0">
              <a:buNone/>
            </a:pPr>
            <a:r>
              <a:rPr lang="nb-NO" sz="1500"/>
              <a:t> Navn: </a:t>
            </a:r>
            <a:r>
              <a:rPr lang="nb-NO" sz="1500" b="1"/>
              <a:t>Renate Jørgensen</a:t>
            </a:r>
            <a:endParaRPr lang="nb-NO" sz="1500">
              <a:solidFill>
                <a:srgbClr val="FF0000"/>
              </a:solidFill>
            </a:endParaRPr>
          </a:p>
          <a:p>
            <a:pPr marL="0" indent="0">
              <a:buNone/>
            </a:pPr>
            <a:r>
              <a:rPr lang="nb-NO" sz="1500"/>
              <a:t>  ◦Mobil: </a:t>
            </a:r>
            <a:r>
              <a:rPr lang="nb-NO" sz="1500" b="1"/>
              <a:t>48953114</a:t>
            </a:r>
          </a:p>
          <a:p>
            <a:pPr marL="0" indent="0">
              <a:buNone/>
            </a:pPr>
            <a:r>
              <a:rPr lang="nb-NO" sz="1500"/>
              <a:t>  ◦E-post: </a:t>
            </a:r>
            <a:r>
              <a:rPr lang="nb-NO" sz="1500" b="1"/>
              <a:t>rga@levanger.kommune.no</a:t>
            </a:r>
          </a:p>
          <a:p>
            <a:pPr marL="0" indent="0">
              <a:buNone/>
            </a:pPr>
            <a:r>
              <a:rPr lang="nb-NO" sz="1500"/>
              <a:t> Navn: </a:t>
            </a:r>
            <a:r>
              <a:rPr lang="nb-NO" sz="1500" b="1"/>
              <a:t>Rannveig Hegdal</a:t>
            </a:r>
          </a:p>
          <a:p>
            <a:pPr marL="0" indent="0">
              <a:buNone/>
            </a:pPr>
            <a:r>
              <a:rPr lang="nb-NO" sz="1500"/>
              <a:t>  ◦Mobil: </a:t>
            </a:r>
            <a:r>
              <a:rPr lang="nb-NO" sz="1500" b="1"/>
              <a:t>95708158</a:t>
            </a:r>
          </a:p>
          <a:p>
            <a:pPr marL="0" indent="0">
              <a:buNone/>
            </a:pPr>
            <a:r>
              <a:rPr lang="nb-NO" sz="1500"/>
              <a:t>  ◦E-post: </a:t>
            </a:r>
            <a:r>
              <a:rPr lang="nb-NO" sz="1500" b="1"/>
              <a:t>rannveig.hegdal@levanger.kommune.no</a:t>
            </a:r>
          </a:p>
          <a:p>
            <a:pPr marL="0" indent="0">
              <a:buNone/>
            </a:pPr>
            <a:r>
              <a:rPr lang="nb-NO" sz="1500"/>
              <a:t> Til stede på skolen: </a:t>
            </a:r>
            <a:r>
              <a:rPr lang="nb-NO" sz="1500" b="1"/>
              <a:t>Kl. 09:00 – 14:00, tirsdag – fredag</a:t>
            </a:r>
          </a:p>
          <a:p>
            <a:pPr marL="0" indent="0">
              <a:buNone/>
            </a:pPr>
            <a:r>
              <a:rPr lang="nb-NO" sz="1500"/>
              <a:t>Helsestasjon for Ungdom</a:t>
            </a:r>
          </a:p>
          <a:p>
            <a:pPr>
              <a:buFont typeface="Courier New" panose="020B0604020202020204" pitchFamily="34" charset="0"/>
              <a:buChar char="o"/>
            </a:pPr>
            <a:endParaRPr lang="nb-NO" sz="1500"/>
          </a:p>
        </p:txBody>
      </p:sp>
      <p:pic>
        <p:nvPicPr>
          <p:cNvPr id="5" name="Bilde 4" descr="Et bilde som inneholder tekst, Font, Rektangel, logo&#10;&#10;Automatisk generert beskrivelse">
            <a:extLst>
              <a:ext uri="{FF2B5EF4-FFF2-40B4-BE49-F238E27FC236}">
                <a16:creationId xmlns:a16="http://schemas.microsoft.com/office/drawing/2014/main" id="{DDB7DDBC-AB49-EC5A-7E76-D0AEC8B28BAB}"/>
              </a:ext>
            </a:extLst>
          </p:cNvPr>
          <p:cNvPicPr>
            <a:picLocks noChangeAspect="1"/>
          </p:cNvPicPr>
          <p:nvPr/>
        </p:nvPicPr>
        <p:blipFill>
          <a:blip r:embed="rId3"/>
          <a:stretch>
            <a:fillRect/>
          </a:stretch>
        </p:blipFill>
        <p:spPr>
          <a:xfrm>
            <a:off x="8815150" y="2310086"/>
            <a:ext cx="2662281" cy="1890220"/>
          </a:xfrm>
          <a:prstGeom prst="rect">
            <a:avLst/>
          </a:prstGeom>
        </p:spPr>
      </p:pic>
      <p:pic>
        <p:nvPicPr>
          <p:cNvPr id="4" name="Bilde 3" descr="Et bilde som inneholder tekst, Font, skjermbilde, Grafikk&#10;&#10;Automatisk generert beskrivelse">
            <a:extLst>
              <a:ext uri="{FF2B5EF4-FFF2-40B4-BE49-F238E27FC236}">
                <a16:creationId xmlns:a16="http://schemas.microsoft.com/office/drawing/2014/main" id="{5FD898DB-0238-7CFF-6238-339B0475E838}"/>
              </a:ext>
            </a:extLst>
          </p:cNvPr>
          <p:cNvPicPr>
            <a:picLocks noChangeAspect="1"/>
          </p:cNvPicPr>
          <p:nvPr/>
        </p:nvPicPr>
        <p:blipFill>
          <a:blip r:embed="rId4"/>
          <a:stretch>
            <a:fillRect/>
          </a:stretch>
        </p:blipFill>
        <p:spPr>
          <a:xfrm>
            <a:off x="8615749" y="255104"/>
            <a:ext cx="3061083" cy="1890220"/>
          </a:xfrm>
          <a:prstGeom prst="rect">
            <a:avLst/>
          </a:prstGeom>
        </p:spPr>
      </p:pic>
      <p:sp>
        <p:nvSpPr>
          <p:cNvPr id="8" name="Plassholder for bunntekst 7">
            <a:extLst>
              <a:ext uri="{FF2B5EF4-FFF2-40B4-BE49-F238E27FC236}">
                <a16:creationId xmlns:a16="http://schemas.microsoft.com/office/drawing/2014/main" id="{572D7A4E-862B-F2FB-D3A5-2BAD2C3CA20C}"/>
              </a:ext>
            </a:extLst>
          </p:cNvPr>
          <p:cNvSpPr>
            <a:spLocks noGrp="1"/>
          </p:cNvSpPr>
          <p:nvPr>
            <p:ph type="ftr" sz="quarter" idx="11"/>
          </p:nvPr>
        </p:nvSpPr>
        <p:spPr/>
        <p:txBody>
          <a:bodyPr/>
          <a:lstStyle/>
          <a:p>
            <a:r>
              <a:rPr lang="nb-NO"/>
              <a:t>Levanger Ungdomsskole 2024/25</a:t>
            </a:r>
          </a:p>
        </p:txBody>
      </p:sp>
    </p:spTree>
    <p:extLst>
      <p:ext uri="{BB962C8B-B14F-4D97-AF65-F5344CB8AC3E}">
        <p14:creationId xmlns:p14="http://schemas.microsoft.com/office/powerpoint/2010/main" val="3033433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418DD8-24A1-DAEB-BF49-540F4F7BA139}"/>
              </a:ext>
            </a:extLst>
          </p:cNvPr>
          <p:cNvSpPr>
            <a:spLocks noGrp="1"/>
          </p:cNvSpPr>
          <p:nvPr>
            <p:ph type="title"/>
          </p:nvPr>
        </p:nvSpPr>
        <p:spPr>
          <a:xfrm>
            <a:off x="630936" y="640080"/>
            <a:ext cx="4818888" cy="1481328"/>
          </a:xfrm>
        </p:spPr>
        <p:txBody>
          <a:bodyPr anchor="b">
            <a:normAutofit/>
          </a:bodyPr>
          <a:lstStyle/>
          <a:p>
            <a:r>
              <a:rPr lang="nb-NO" sz="4200"/>
              <a:t>Skolehelsetjenestens program</a:t>
            </a:r>
          </a:p>
        </p:txBody>
      </p:sp>
      <p:sp>
        <p:nvSpPr>
          <p:cNvPr id="3" name="Plassholder for innhold 2">
            <a:extLst>
              <a:ext uri="{FF2B5EF4-FFF2-40B4-BE49-F238E27FC236}">
                <a16:creationId xmlns:a16="http://schemas.microsoft.com/office/drawing/2014/main" id="{29343865-C6F1-4E11-63C5-F958E4E9458D}"/>
              </a:ext>
            </a:extLst>
          </p:cNvPr>
          <p:cNvSpPr>
            <a:spLocks noGrp="1"/>
          </p:cNvSpPr>
          <p:nvPr>
            <p:ph idx="1"/>
          </p:nvPr>
        </p:nvSpPr>
        <p:spPr>
          <a:xfrm>
            <a:off x="516636" y="2241804"/>
            <a:ext cx="4933188" cy="3976497"/>
          </a:xfrm>
        </p:spPr>
        <p:txBody>
          <a:bodyPr vert="horz" lIns="91440" tIns="45720" rIns="91440" bIns="45720" rtlCol="0" anchor="t">
            <a:noAutofit/>
          </a:bodyPr>
          <a:lstStyle/>
          <a:p>
            <a:pPr>
              <a:buNone/>
            </a:pPr>
            <a:endParaRPr lang="nb-NO" sz="1200">
              <a:latin typeface="Calibri"/>
              <a:ea typeface="Calibri"/>
              <a:cs typeface="Calibri"/>
            </a:endParaRPr>
          </a:p>
          <a:p>
            <a:pPr>
              <a:buNone/>
            </a:pPr>
            <a:r>
              <a:rPr lang="nb-NO" sz="1500">
                <a:latin typeface="Aptos"/>
                <a:ea typeface="Calibri"/>
                <a:cs typeface="Calibri"/>
              </a:rPr>
              <a:t> 8. trinn</a:t>
            </a:r>
            <a:endParaRPr lang="nb-NO" sz="1500">
              <a:latin typeface="Aptos"/>
            </a:endParaRPr>
          </a:p>
          <a:p>
            <a:pPr>
              <a:buNone/>
            </a:pPr>
            <a:r>
              <a:rPr lang="nb-NO" sz="1500">
                <a:latin typeface="Aptos"/>
                <a:ea typeface="Calibri"/>
                <a:cs typeface="Calibri"/>
              </a:rPr>
              <a:t>    ◦Individuell samtale med bestemte tema</a:t>
            </a:r>
            <a:endParaRPr lang="nb-NO" sz="1500">
              <a:latin typeface="Aptos"/>
            </a:endParaRPr>
          </a:p>
          <a:p>
            <a:pPr>
              <a:buNone/>
            </a:pPr>
            <a:r>
              <a:rPr lang="nb-NO" sz="1500">
                <a:latin typeface="Aptos"/>
                <a:ea typeface="Calibri"/>
                <a:cs typeface="Calibri"/>
              </a:rPr>
              <a:t>    ◦Veiing og måling</a:t>
            </a:r>
            <a:endParaRPr lang="nb-NO" sz="1500">
              <a:latin typeface="Aptos"/>
            </a:endParaRPr>
          </a:p>
          <a:p>
            <a:pPr>
              <a:buNone/>
            </a:pPr>
            <a:r>
              <a:rPr lang="nb-NO" sz="1500">
                <a:latin typeface="Aptos"/>
                <a:ea typeface="Calibri"/>
                <a:cs typeface="Calibri"/>
              </a:rPr>
              <a:t>    ◦Undervisning i psykisk helse</a:t>
            </a:r>
            <a:endParaRPr lang="nb-NO" sz="1500">
              <a:latin typeface="Aptos"/>
            </a:endParaRPr>
          </a:p>
          <a:p>
            <a:pPr>
              <a:buNone/>
            </a:pPr>
            <a:r>
              <a:rPr lang="nb-NO" sz="1500">
                <a:latin typeface="Aptos"/>
                <a:ea typeface="Calibri"/>
                <a:cs typeface="Calibri"/>
              </a:rPr>
              <a:t>    ◦Tverrfaglig rusforebyggende møte</a:t>
            </a:r>
            <a:endParaRPr lang="nb-NO" sz="1500">
              <a:latin typeface="Aptos"/>
            </a:endParaRPr>
          </a:p>
          <a:p>
            <a:pPr>
              <a:buNone/>
            </a:pPr>
            <a:endParaRPr lang="nb-NO" sz="1500">
              <a:latin typeface="Aptos"/>
              <a:ea typeface="Calibri"/>
              <a:cs typeface="Calibri"/>
            </a:endParaRPr>
          </a:p>
          <a:p>
            <a:pPr>
              <a:buNone/>
            </a:pPr>
            <a:r>
              <a:rPr lang="nb-NO" sz="1500">
                <a:latin typeface="Aptos"/>
                <a:ea typeface="Calibri"/>
                <a:cs typeface="Calibri"/>
              </a:rPr>
              <a:t> 9. trinn</a:t>
            </a:r>
            <a:endParaRPr lang="nb-NO" sz="1500">
              <a:latin typeface="Aptos"/>
            </a:endParaRPr>
          </a:p>
          <a:p>
            <a:pPr>
              <a:buNone/>
            </a:pPr>
            <a:r>
              <a:rPr lang="nb-NO" sz="1500">
                <a:latin typeface="Aptos"/>
                <a:ea typeface="Calibri"/>
                <a:cs typeface="Calibri"/>
              </a:rPr>
              <a:t>     ◦Undervisning i seksuell helse</a:t>
            </a:r>
            <a:endParaRPr lang="nb-NO" sz="1500">
              <a:latin typeface="Aptos"/>
            </a:endParaRPr>
          </a:p>
          <a:p>
            <a:pPr>
              <a:buNone/>
            </a:pPr>
            <a:endParaRPr lang="nb-NO" sz="1500">
              <a:latin typeface="Aptos"/>
              <a:ea typeface="Calibri"/>
              <a:cs typeface="Calibri"/>
            </a:endParaRPr>
          </a:p>
          <a:p>
            <a:pPr>
              <a:buNone/>
            </a:pPr>
            <a:r>
              <a:rPr lang="nb-NO" sz="1500">
                <a:latin typeface="Aptos"/>
                <a:ea typeface="Calibri"/>
                <a:cs typeface="Calibri"/>
              </a:rPr>
              <a:t> 10. trinn</a:t>
            </a:r>
            <a:endParaRPr lang="nb-NO" sz="1500">
              <a:latin typeface="Aptos"/>
            </a:endParaRPr>
          </a:p>
          <a:p>
            <a:pPr>
              <a:buNone/>
            </a:pPr>
            <a:r>
              <a:rPr lang="nb-NO" sz="1500">
                <a:latin typeface="Aptos"/>
                <a:ea typeface="Calibri"/>
                <a:cs typeface="Calibri"/>
              </a:rPr>
              <a:t>    ◦Vaksinering</a:t>
            </a:r>
            <a:endParaRPr lang="nb-NO" sz="1500">
              <a:latin typeface="Aptos"/>
            </a:endParaRPr>
          </a:p>
          <a:p>
            <a:pPr>
              <a:buNone/>
            </a:pPr>
            <a:endParaRPr lang="nb-NO" sz="1200">
              <a:latin typeface="Calibri"/>
              <a:ea typeface="Calibri"/>
              <a:cs typeface="Calibri"/>
            </a:endParaRPr>
          </a:p>
        </p:txBody>
      </p:sp>
      <p:pic>
        <p:nvPicPr>
          <p:cNvPr id="4" name="Bilde 3" descr="Et bilde som inneholder sketch, tegning, illustrasjon, strektegning&#10;&#10;Automatisk generert beskrivelse">
            <a:extLst>
              <a:ext uri="{FF2B5EF4-FFF2-40B4-BE49-F238E27FC236}">
                <a16:creationId xmlns:a16="http://schemas.microsoft.com/office/drawing/2014/main" id="{6CFB5ACC-9047-7CFC-226F-815929DF01F0}"/>
              </a:ext>
            </a:extLst>
          </p:cNvPr>
          <p:cNvPicPr>
            <a:picLocks noChangeAspect="1"/>
          </p:cNvPicPr>
          <p:nvPr/>
        </p:nvPicPr>
        <p:blipFill>
          <a:blip r:embed="rId2"/>
          <a:stretch>
            <a:fillRect/>
          </a:stretch>
        </p:blipFill>
        <p:spPr>
          <a:xfrm>
            <a:off x="6206946" y="640080"/>
            <a:ext cx="5243171" cy="5577840"/>
          </a:xfrm>
          <a:prstGeom prst="rect">
            <a:avLst/>
          </a:prstGeom>
        </p:spPr>
      </p:pic>
      <p:sp>
        <p:nvSpPr>
          <p:cNvPr id="5" name="Plassholder for bunntekst 4">
            <a:extLst>
              <a:ext uri="{FF2B5EF4-FFF2-40B4-BE49-F238E27FC236}">
                <a16:creationId xmlns:a16="http://schemas.microsoft.com/office/drawing/2014/main" id="{7873206E-76A3-7FAB-3167-AD6B64DCA395}"/>
              </a:ext>
            </a:extLst>
          </p:cNvPr>
          <p:cNvSpPr>
            <a:spLocks noGrp="1"/>
          </p:cNvSpPr>
          <p:nvPr>
            <p:ph type="ftr" sz="quarter" idx="11"/>
          </p:nvPr>
        </p:nvSpPr>
        <p:spPr/>
        <p:txBody>
          <a:bodyPr/>
          <a:lstStyle/>
          <a:p>
            <a:r>
              <a:rPr lang="nb-NO"/>
              <a:t>Levanger Ungdomsskole 2024/25</a:t>
            </a:r>
          </a:p>
        </p:txBody>
      </p:sp>
    </p:spTree>
    <p:extLst>
      <p:ext uri="{BB962C8B-B14F-4D97-AF65-F5344CB8AC3E}">
        <p14:creationId xmlns:p14="http://schemas.microsoft.com/office/powerpoint/2010/main" val="727737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 tegnefilm&#10;&#10;Automatisk generert beskrivelse">
            <a:extLst>
              <a:ext uri="{FF2B5EF4-FFF2-40B4-BE49-F238E27FC236}">
                <a16:creationId xmlns:a16="http://schemas.microsoft.com/office/drawing/2014/main" id="{C609154C-62C1-2CF1-E04E-78231966D410}"/>
              </a:ext>
            </a:extLst>
          </p:cNvPr>
          <p:cNvPicPr>
            <a:picLocks noChangeAspect="1"/>
          </p:cNvPicPr>
          <p:nvPr/>
        </p:nvPicPr>
        <p:blipFill>
          <a:blip r:embed="rId3"/>
          <a:stretch>
            <a:fillRect/>
          </a:stretch>
        </p:blipFill>
        <p:spPr>
          <a:xfrm>
            <a:off x="910382" y="787079"/>
            <a:ext cx="10083880" cy="5809707"/>
          </a:xfrm>
          <a:prstGeom prst="rect">
            <a:avLst/>
          </a:prstGeom>
        </p:spPr>
      </p:pic>
      <p:sp>
        <p:nvSpPr>
          <p:cNvPr id="4" name="Plassholder for bunntekst 3">
            <a:extLst>
              <a:ext uri="{FF2B5EF4-FFF2-40B4-BE49-F238E27FC236}">
                <a16:creationId xmlns:a16="http://schemas.microsoft.com/office/drawing/2014/main" id="{1375DDC8-0D05-BF82-2343-E957DEF8C26F}"/>
              </a:ext>
            </a:extLst>
          </p:cNvPr>
          <p:cNvSpPr>
            <a:spLocks noGrp="1"/>
          </p:cNvSpPr>
          <p:nvPr>
            <p:ph type="ftr" sz="quarter" idx="11"/>
          </p:nvPr>
        </p:nvSpPr>
        <p:spPr/>
        <p:txBody>
          <a:bodyPr/>
          <a:lstStyle/>
          <a:p>
            <a:r>
              <a:rPr lang="nb-NO"/>
              <a:t>Levanger Ungdomsskole 2024/25</a:t>
            </a:r>
          </a:p>
        </p:txBody>
      </p:sp>
    </p:spTree>
    <p:extLst>
      <p:ext uri="{BB962C8B-B14F-4D97-AF65-F5344CB8AC3E}">
        <p14:creationId xmlns:p14="http://schemas.microsoft.com/office/powerpoint/2010/main" val="3195034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Romme alle følelser</a:t>
            </a:r>
          </a:p>
        </p:txBody>
      </p:sp>
      <p:sp>
        <p:nvSpPr>
          <p:cNvPr id="5" name="Plassholder for tekst 4"/>
          <p:cNvSpPr>
            <a:spLocks noGrp="1"/>
          </p:cNvSpPr>
          <p:nvPr>
            <p:ph type="body" sz="half" idx="2"/>
          </p:nvPr>
        </p:nvSpPr>
        <p:spPr>
          <a:xfrm>
            <a:off x="640080" y="2872899"/>
            <a:ext cx="4243589" cy="3320668"/>
          </a:xfrm>
        </p:spPr>
        <p:txBody>
          <a:bodyPr vert="horz" lIns="91440" tIns="45720" rIns="91440" bIns="45720" rtlCol="0">
            <a:normAutofit/>
          </a:bodyPr>
          <a:lstStyle/>
          <a:p>
            <a:pPr indent="-228600">
              <a:buFont typeface="Arial" panose="020B0604020202020204" pitchFamily="34" charset="0"/>
              <a:buChar char="•"/>
            </a:pPr>
            <a:r>
              <a:rPr lang="en-US" sz="2200" b="1"/>
              <a:t>Hjelpe tenåringshjernen!</a:t>
            </a:r>
          </a:p>
          <a:p>
            <a:pPr indent="-228600">
              <a:buFont typeface="Arial" panose="020B0604020202020204" pitchFamily="34" charset="0"/>
              <a:buChar char="•"/>
            </a:pPr>
            <a:endParaRPr lang="en-US" sz="2200"/>
          </a:p>
          <a:p>
            <a:pPr indent="-228600">
              <a:buFont typeface="Arial" panose="020B0604020202020204" pitchFamily="34" charset="0"/>
              <a:buChar char="•"/>
            </a:pPr>
            <a:r>
              <a:rPr lang="en-US" sz="2200"/>
              <a:t>Alltid være:</a:t>
            </a:r>
          </a:p>
          <a:p>
            <a:pPr indent="-228600">
              <a:buFont typeface="Arial" panose="020B0604020202020204" pitchFamily="34" charset="0"/>
              <a:buChar char="•"/>
            </a:pPr>
            <a:r>
              <a:rPr lang="en-US" sz="2200"/>
              <a:t>STØRRE</a:t>
            </a:r>
          </a:p>
          <a:p>
            <a:pPr indent="-228600">
              <a:buFont typeface="Arial" panose="020B0604020202020204" pitchFamily="34" charset="0"/>
              <a:buChar char="•"/>
            </a:pPr>
            <a:r>
              <a:rPr lang="en-US" sz="2200"/>
              <a:t>STERKERE</a:t>
            </a:r>
          </a:p>
          <a:p>
            <a:pPr indent="-228600">
              <a:buFont typeface="Arial" panose="020B0604020202020204" pitchFamily="34" charset="0"/>
              <a:buChar char="•"/>
            </a:pPr>
            <a:r>
              <a:rPr lang="en-US" sz="2200"/>
              <a:t>KLOKERE</a:t>
            </a:r>
          </a:p>
          <a:p>
            <a:pPr indent="-228600">
              <a:buFont typeface="Arial" panose="020B0604020202020204" pitchFamily="34" charset="0"/>
              <a:buChar char="•"/>
            </a:pPr>
            <a:r>
              <a:rPr lang="en-US" sz="2200"/>
              <a:t>GOD</a:t>
            </a:r>
          </a:p>
        </p:txBody>
      </p:sp>
      <p:pic>
        <p:nvPicPr>
          <p:cNvPr id="6" name="Plassholder for innhold 5" descr="Pin by Trine Halvorsen-Kvalnes on Lisa Aisato ..."/>
          <p:cNvPicPr>
            <a:picLocks noGrp="1" noChangeAspect="1"/>
          </p:cNvPicPr>
          <p:nvPr>
            <p:ph idx="1"/>
          </p:nvPr>
        </p:nvPicPr>
        <p:blipFill>
          <a:blip r:embed="rId3">
            <a:extLst>
              <a:ext uri="{28A0092B-C50C-407E-A947-70E740481C1C}">
                <a14:useLocalDpi xmlns:a14="http://schemas.microsoft.com/office/drawing/2010/main" val="0"/>
              </a:ext>
            </a:extLst>
          </a:blip>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Plassholder for bunntekst 3">
            <a:extLst>
              <a:ext uri="{FF2B5EF4-FFF2-40B4-BE49-F238E27FC236}">
                <a16:creationId xmlns:a16="http://schemas.microsoft.com/office/drawing/2014/main" id="{B481C2F1-4615-76A4-801D-640F9D9268F9}"/>
              </a:ext>
            </a:extLst>
          </p:cNvPr>
          <p:cNvSpPr>
            <a:spLocks noGrp="1"/>
          </p:cNvSpPr>
          <p:nvPr>
            <p:ph type="ftr" sz="quarter" idx="11"/>
          </p:nvPr>
        </p:nvSpPr>
        <p:spPr/>
        <p:txBody>
          <a:bodyPr/>
          <a:lstStyle/>
          <a:p>
            <a:r>
              <a:rPr lang="nb-NO"/>
              <a:t>Levanger Ungdomsskole 2024/25</a:t>
            </a:r>
          </a:p>
        </p:txBody>
      </p:sp>
    </p:spTree>
    <p:extLst>
      <p:ext uri="{BB962C8B-B14F-4D97-AF65-F5344CB8AC3E}">
        <p14:creationId xmlns:p14="http://schemas.microsoft.com/office/powerpoint/2010/main" val="2814710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ctr">
            <a:normAutofit/>
          </a:bodyPr>
          <a:lstStyle/>
          <a:p>
            <a:br>
              <a:rPr lang="nb-NO" b="1"/>
            </a:br>
            <a:endParaRPr lang="nb-NO" b="1"/>
          </a:p>
        </p:txBody>
      </p:sp>
      <p:sp>
        <p:nvSpPr>
          <p:cNvPr id="3" name="Plassholder for tekst 2"/>
          <p:cNvSpPr>
            <a:spLocks noGrp="1"/>
          </p:cNvSpPr>
          <p:nvPr>
            <p:ph idx="1"/>
          </p:nvPr>
        </p:nvSpPr>
        <p:spPr>
          <a:xfrm>
            <a:off x="838200" y="943583"/>
            <a:ext cx="10515600" cy="5233380"/>
          </a:xfrm>
        </p:spPr>
        <p:txBody>
          <a:bodyPr>
            <a:normAutofit/>
          </a:bodyPr>
          <a:lstStyle/>
          <a:p>
            <a:pPr marL="0" indent="0">
              <a:buNone/>
            </a:pPr>
            <a:r>
              <a:rPr lang="nb-NO" sz="6000">
                <a:solidFill>
                  <a:srgbClr val="7030A0"/>
                </a:solidFill>
              </a:rPr>
              <a:t>Avdelingsleder Harald Dahle</a:t>
            </a:r>
          </a:p>
          <a:p>
            <a:pPr marL="0" indent="0">
              <a:buNone/>
            </a:pPr>
            <a:endParaRPr lang="nb-NO" sz="4400">
              <a:solidFill>
                <a:srgbClr val="7030A0"/>
              </a:solidFill>
            </a:endParaRPr>
          </a:p>
          <a:p>
            <a:pPr marL="0" indent="0">
              <a:buNone/>
            </a:pPr>
            <a:endParaRPr lang="nb-NO" sz="4400">
              <a:solidFill>
                <a:srgbClr val="7030A0"/>
              </a:solidFill>
            </a:endParaRPr>
          </a:p>
        </p:txBody>
      </p:sp>
      <p:sp>
        <p:nvSpPr>
          <p:cNvPr id="10" name="Plassholder for bunntekst 9">
            <a:extLst>
              <a:ext uri="{FF2B5EF4-FFF2-40B4-BE49-F238E27FC236}">
                <a16:creationId xmlns:a16="http://schemas.microsoft.com/office/drawing/2014/main" id="{6C75B2F5-C0A2-48F2-8397-2F2FD2771B4C}"/>
              </a:ext>
            </a:extLst>
          </p:cNvPr>
          <p:cNvSpPr>
            <a:spLocks noGrp="1"/>
          </p:cNvSpPr>
          <p:nvPr>
            <p:ph type="ftr" sz="quarter" idx="11"/>
          </p:nvPr>
        </p:nvSpPr>
        <p:spPr/>
        <p:txBody>
          <a:bodyPr/>
          <a:lstStyle/>
          <a:p>
            <a:r>
              <a:rPr lang="nb-NO"/>
              <a:t>9. Trinn 24</a:t>
            </a:r>
          </a:p>
        </p:txBody>
      </p:sp>
      <p:pic>
        <p:nvPicPr>
          <p:cNvPr id="6" name="Bilde 5">
            <a:extLst>
              <a:ext uri="{FF2B5EF4-FFF2-40B4-BE49-F238E27FC236}">
                <a16:creationId xmlns:a16="http://schemas.microsoft.com/office/drawing/2014/main" id="{38B68930-0BA2-416C-89AD-4183DFD1AB4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21258" y="1870075"/>
            <a:ext cx="6276513" cy="4183296"/>
          </a:xfrm>
          <a:prstGeom prst="rect">
            <a:avLst/>
          </a:prstGeom>
        </p:spPr>
      </p:pic>
    </p:spTree>
    <p:extLst>
      <p:ext uri="{BB962C8B-B14F-4D97-AF65-F5344CB8AC3E}">
        <p14:creationId xmlns:p14="http://schemas.microsoft.com/office/powerpoint/2010/main" val="2176999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Aktiviteter for 10. trinn - Trøndelag fylkeskommune">
            <a:extLst>
              <a:ext uri="{FF2B5EF4-FFF2-40B4-BE49-F238E27FC236}">
                <a16:creationId xmlns:a16="http://schemas.microsoft.com/office/drawing/2014/main" id="{74E367BD-BB11-4870-B673-7C36197112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537" r="25766" b="-1"/>
          <a:stretch/>
        </p:blipFill>
        <p:spPr bwMode="auto">
          <a:xfrm>
            <a:off x="7381653" y="10"/>
            <a:ext cx="4810347"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Mat og helse TEORI | Facebook">
            <a:extLst>
              <a:ext uri="{FF2B5EF4-FFF2-40B4-BE49-F238E27FC236}">
                <a16:creationId xmlns:a16="http://schemas.microsoft.com/office/drawing/2014/main" id="{BAE9C735-A95C-470B-B396-F781C1B71615}"/>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7230" r="11409" b="-2"/>
          <a:stretch/>
        </p:blipFill>
        <p:spPr bwMode="auto">
          <a:xfrm>
            <a:off x="3886200" y="3456432"/>
            <a:ext cx="4228707"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p:nvSpPr>
          <p:cNvPr id="4" name="Plassholder for innhold 3">
            <a:extLst>
              <a:ext uri="{FF2B5EF4-FFF2-40B4-BE49-F238E27FC236}">
                <a16:creationId xmlns:a16="http://schemas.microsoft.com/office/drawing/2014/main" id="{961CFCD6-B76D-49C2-97E8-C46F2370C6C1}"/>
              </a:ext>
            </a:extLst>
          </p:cNvPr>
          <p:cNvSpPr>
            <a:spLocks noGrp="1"/>
          </p:cNvSpPr>
          <p:nvPr>
            <p:ph sz="half" idx="2"/>
          </p:nvPr>
        </p:nvSpPr>
        <p:spPr>
          <a:xfrm>
            <a:off x="448055" y="1274885"/>
            <a:ext cx="3798630" cy="5087603"/>
          </a:xfrm>
        </p:spPr>
        <p:txBody>
          <a:bodyPr vert="horz" lIns="91440" tIns="45720" rIns="91440" bIns="45720" rtlCol="0" anchor="t">
            <a:noAutofit/>
          </a:bodyPr>
          <a:lstStyle/>
          <a:p>
            <a:pPr marL="0" indent="0">
              <a:buNone/>
            </a:pPr>
            <a:r>
              <a:rPr lang="en-US" dirty="0" err="1"/>
              <a:t>Nytt</a:t>
            </a:r>
            <a:r>
              <a:rPr lang="en-US" dirty="0"/>
              <a:t> </a:t>
            </a:r>
            <a:r>
              <a:rPr lang="en-US" dirty="0" err="1"/>
              <a:t>på</a:t>
            </a:r>
            <a:r>
              <a:rPr lang="en-US" dirty="0"/>
              <a:t> 9.trinn</a:t>
            </a:r>
          </a:p>
          <a:p>
            <a:r>
              <a:rPr lang="en-US" dirty="0"/>
              <a:t>Mat </a:t>
            </a:r>
            <a:r>
              <a:rPr lang="en-US" dirty="0" err="1"/>
              <a:t>og</a:t>
            </a:r>
            <a:r>
              <a:rPr lang="en-US" dirty="0"/>
              <a:t> </a:t>
            </a:r>
            <a:r>
              <a:rPr lang="en-US" dirty="0" err="1"/>
              <a:t>helse</a:t>
            </a:r>
            <a:endParaRPr lang="en-US" dirty="0"/>
          </a:p>
          <a:p>
            <a:r>
              <a:rPr lang="en-US" dirty="0" err="1"/>
              <a:t>Tverrfaglig</a:t>
            </a:r>
            <a:r>
              <a:rPr lang="en-US" dirty="0"/>
              <a:t> uke, uke 40</a:t>
            </a:r>
          </a:p>
          <a:p>
            <a:r>
              <a:rPr lang="en-US" dirty="0" err="1"/>
              <a:t>Valgfagsuke,uke</a:t>
            </a:r>
            <a:r>
              <a:rPr lang="en-US" dirty="0"/>
              <a:t> 13</a:t>
            </a:r>
          </a:p>
          <a:p>
            <a:r>
              <a:rPr lang="en-US" dirty="0"/>
              <a:t>MNRT</a:t>
            </a:r>
          </a:p>
          <a:p>
            <a:r>
              <a:rPr lang="en-US" dirty="0" err="1"/>
              <a:t>Utesvømming</a:t>
            </a:r>
            <a:endParaRPr lang="en-US" dirty="0"/>
          </a:p>
          <a:p>
            <a:r>
              <a:rPr lang="en-US" dirty="0" err="1"/>
              <a:t>Faget</a:t>
            </a:r>
            <a:r>
              <a:rPr lang="en-US" dirty="0"/>
              <a:t> </a:t>
            </a:r>
            <a:r>
              <a:rPr lang="en-US" dirty="0" err="1"/>
              <a:t>utdanningsvalg</a:t>
            </a:r>
            <a:endParaRPr lang="en-US" dirty="0"/>
          </a:p>
          <a:p>
            <a:r>
              <a:rPr lang="en-US" dirty="0" err="1"/>
              <a:t>Hospitering</a:t>
            </a:r>
            <a:r>
              <a:rPr lang="en-US" dirty="0"/>
              <a:t> </a:t>
            </a:r>
            <a:r>
              <a:rPr lang="en-US" dirty="0" err="1"/>
              <a:t>videregående</a:t>
            </a:r>
            <a:r>
              <a:rPr lang="en-US" dirty="0"/>
              <a:t> </a:t>
            </a:r>
            <a:r>
              <a:rPr lang="en-US" dirty="0" err="1"/>
              <a:t>skole</a:t>
            </a:r>
            <a:endParaRPr lang="en-US" dirty="0"/>
          </a:p>
          <a:p>
            <a:r>
              <a:rPr lang="en-US" dirty="0" err="1"/>
              <a:t>Hospitering</a:t>
            </a:r>
            <a:r>
              <a:rPr lang="en-US" dirty="0"/>
              <a:t> </a:t>
            </a:r>
            <a:r>
              <a:rPr lang="en-US" dirty="0" err="1"/>
              <a:t>i</a:t>
            </a:r>
            <a:r>
              <a:rPr lang="en-US" dirty="0"/>
              <a:t> </a:t>
            </a:r>
            <a:r>
              <a:rPr lang="en-US" dirty="0" err="1"/>
              <a:t>bedrift</a:t>
            </a:r>
            <a:endParaRPr lang="en-US" dirty="0"/>
          </a:p>
          <a:p>
            <a:r>
              <a:rPr lang="en-US" dirty="0" err="1"/>
              <a:t>Leirskole</a:t>
            </a:r>
            <a:r>
              <a:rPr lang="en-US" dirty="0"/>
              <a:t>????</a:t>
            </a:r>
          </a:p>
        </p:txBody>
      </p:sp>
      <p:pic>
        <p:nvPicPr>
          <p:cNvPr id="3" name="Picture 2" descr="Et bilde som inneholder person, innendørs, klær, leke&#10;&#10;Automatisk generert beskrivelse">
            <a:extLst>
              <a:ext uri="{FF2B5EF4-FFF2-40B4-BE49-F238E27FC236}">
                <a16:creationId xmlns:a16="http://schemas.microsoft.com/office/drawing/2014/main" id="{99689E95-07CC-8E4C-C7DE-F83700E918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1024" y="873272"/>
            <a:ext cx="4410535" cy="2715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306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a:extLst>
              <a:ext uri="{FF2B5EF4-FFF2-40B4-BE49-F238E27FC236}">
                <a16:creationId xmlns:a16="http://schemas.microsoft.com/office/drawing/2014/main" id="{4C33F279-3C67-40E9-8EC7-1F9E91F51032}"/>
              </a:ext>
            </a:extLst>
          </p:cNvPr>
          <p:cNvSpPr txBox="1"/>
          <p:nvPr/>
        </p:nvSpPr>
        <p:spPr>
          <a:xfrm>
            <a:off x="896488" y="951102"/>
            <a:ext cx="9809827" cy="523220"/>
          </a:xfrm>
          <a:prstGeom prst="rect">
            <a:avLst/>
          </a:prstGeom>
          <a:noFill/>
        </p:spPr>
        <p:txBody>
          <a:bodyPr wrap="square" rtlCol="0">
            <a:spAutoFit/>
          </a:bodyPr>
          <a:lstStyle/>
          <a:p>
            <a:r>
              <a:rPr lang="nb-NO" sz="2800"/>
              <a:t>Hjemmesiden til Levanger kommune. www.levanger.kommune.no</a:t>
            </a:r>
          </a:p>
        </p:txBody>
      </p:sp>
      <p:sp>
        <p:nvSpPr>
          <p:cNvPr id="2" name="Plassholder for bunntekst 1">
            <a:extLst>
              <a:ext uri="{FF2B5EF4-FFF2-40B4-BE49-F238E27FC236}">
                <a16:creationId xmlns:a16="http://schemas.microsoft.com/office/drawing/2014/main" id="{6C1F222D-E209-4926-BD25-3A1256EDAA40}"/>
              </a:ext>
            </a:extLst>
          </p:cNvPr>
          <p:cNvSpPr>
            <a:spLocks noGrp="1"/>
          </p:cNvSpPr>
          <p:nvPr>
            <p:ph type="ftr" sz="quarter" idx="11"/>
          </p:nvPr>
        </p:nvSpPr>
        <p:spPr/>
        <p:txBody>
          <a:bodyPr/>
          <a:lstStyle/>
          <a:p>
            <a:r>
              <a:rPr lang="nb-NO" dirty="0"/>
              <a:t>9. Trinn 24</a:t>
            </a:r>
          </a:p>
        </p:txBody>
      </p:sp>
      <p:pic>
        <p:nvPicPr>
          <p:cNvPr id="9" name="Bilde 8">
            <a:extLst>
              <a:ext uri="{FF2B5EF4-FFF2-40B4-BE49-F238E27FC236}">
                <a16:creationId xmlns:a16="http://schemas.microsoft.com/office/drawing/2014/main" id="{F3470320-672F-FEF1-F546-B86C29945BDC}"/>
              </a:ext>
            </a:extLst>
          </p:cNvPr>
          <p:cNvPicPr>
            <a:picLocks noChangeAspect="1"/>
          </p:cNvPicPr>
          <p:nvPr/>
        </p:nvPicPr>
        <p:blipFill>
          <a:blip r:embed="rId2"/>
          <a:stretch>
            <a:fillRect/>
          </a:stretch>
        </p:blipFill>
        <p:spPr>
          <a:xfrm>
            <a:off x="3654727" y="1646180"/>
            <a:ext cx="4882546" cy="4710170"/>
          </a:xfrm>
          <a:prstGeom prst="rect">
            <a:avLst/>
          </a:prstGeom>
        </p:spPr>
      </p:pic>
    </p:spTree>
    <p:extLst>
      <p:ext uri="{BB962C8B-B14F-4D97-AF65-F5344CB8AC3E}">
        <p14:creationId xmlns:p14="http://schemas.microsoft.com/office/powerpoint/2010/main" val="36425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C29FE0-FB07-4E24-B685-4409224A5A13}"/>
              </a:ext>
            </a:extLst>
          </p:cNvPr>
          <p:cNvSpPr>
            <a:spLocks noGrp="1"/>
          </p:cNvSpPr>
          <p:nvPr>
            <p:ph type="title"/>
          </p:nvPr>
        </p:nvSpPr>
        <p:spPr/>
        <p:txBody>
          <a:bodyPr/>
          <a:lstStyle/>
          <a:p>
            <a:endParaRPr lang="nb-NO"/>
          </a:p>
        </p:txBody>
      </p:sp>
      <p:pic>
        <p:nvPicPr>
          <p:cNvPr id="5" name="Plassholder for innhold 4">
            <a:extLst>
              <a:ext uri="{FF2B5EF4-FFF2-40B4-BE49-F238E27FC236}">
                <a16:creationId xmlns:a16="http://schemas.microsoft.com/office/drawing/2014/main" id="{CA2C5042-7FD9-47B3-840C-1961E1269E8F}"/>
              </a:ext>
            </a:extLst>
          </p:cNvPr>
          <p:cNvPicPr>
            <a:picLocks noGrp="1" noChangeAspect="1"/>
          </p:cNvPicPr>
          <p:nvPr>
            <p:ph sz="half" idx="1"/>
          </p:nvPr>
        </p:nvPicPr>
        <p:blipFill>
          <a:blip r:embed="rId2"/>
          <a:stretch>
            <a:fillRect/>
          </a:stretch>
        </p:blipFill>
        <p:spPr>
          <a:xfrm>
            <a:off x="838200" y="2189400"/>
            <a:ext cx="5181600" cy="3623787"/>
          </a:xfrm>
          <a:prstGeom prst="rect">
            <a:avLst/>
          </a:prstGeom>
        </p:spPr>
      </p:pic>
      <p:sp>
        <p:nvSpPr>
          <p:cNvPr id="4" name="Plassholder for innhold 3">
            <a:extLst>
              <a:ext uri="{FF2B5EF4-FFF2-40B4-BE49-F238E27FC236}">
                <a16:creationId xmlns:a16="http://schemas.microsoft.com/office/drawing/2014/main" id="{1183DF34-5AF9-4EDC-9863-72F35830AD11}"/>
              </a:ext>
            </a:extLst>
          </p:cNvPr>
          <p:cNvSpPr>
            <a:spLocks noGrp="1"/>
          </p:cNvSpPr>
          <p:nvPr>
            <p:ph sz="half" idx="2"/>
          </p:nvPr>
        </p:nvSpPr>
        <p:spPr/>
        <p:txBody>
          <a:bodyPr/>
          <a:lstStyle/>
          <a:p>
            <a:r>
              <a:rPr lang="nb-NO"/>
              <a:t>ITSLEARNING</a:t>
            </a:r>
          </a:p>
          <a:p>
            <a:pPr marL="0" indent="0">
              <a:buNone/>
            </a:pPr>
            <a:endParaRPr lang="nb-NO"/>
          </a:p>
          <a:p>
            <a:pPr marL="0" indent="0">
              <a:buNone/>
            </a:pPr>
            <a:endParaRPr lang="nb-NO"/>
          </a:p>
        </p:txBody>
      </p:sp>
      <p:sp>
        <p:nvSpPr>
          <p:cNvPr id="7" name="Pil: ned 6">
            <a:extLst>
              <a:ext uri="{FF2B5EF4-FFF2-40B4-BE49-F238E27FC236}">
                <a16:creationId xmlns:a16="http://schemas.microsoft.com/office/drawing/2014/main" id="{9AEC9E11-7BDD-4ED9-AF4C-FB567522A2F8}"/>
              </a:ext>
            </a:extLst>
          </p:cNvPr>
          <p:cNvSpPr/>
          <p:nvPr/>
        </p:nvSpPr>
        <p:spPr>
          <a:xfrm rot="2408362">
            <a:off x="5823021" y="4308614"/>
            <a:ext cx="599032" cy="12156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Frihåndsform: figur 7">
            <a:extLst>
              <a:ext uri="{FF2B5EF4-FFF2-40B4-BE49-F238E27FC236}">
                <a16:creationId xmlns:a16="http://schemas.microsoft.com/office/drawing/2014/main" id="{9F111116-E7A9-4828-A88D-3EB55FF12FFF}"/>
              </a:ext>
            </a:extLst>
          </p:cNvPr>
          <p:cNvSpPr/>
          <p:nvPr/>
        </p:nvSpPr>
        <p:spPr>
          <a:xfrm>
            <a:off x="3537460" y="5159352"/>
            <a:ext cx="2022359" cy="773567"/>
          </a:xfrm>
          <a:custGeom>
            <a:avLst/>
            <a:gdLst>
              <a:gd name="connsiteX0" fmla="*/ 1802102 w 2022359"/>
              <a:gd name="connsiteY0" fmla="*/ 33372 h 773567"/>
              <a:gd name="connsiteX1" fmla="*/ 1041214 w 2022359"/>
              <a:gd name="connsiteY1" fmla="*/ 26698 h 773567"/>
              <a:gd name="connsiteX2" fmla="*/ 894376 w 2022359"/>
              <a:gd name="connsiteY2" fmla="*/ 20023 h 773567"/>
              <a:gd name="connsiteX3" fmla="*/ 834306 w 2022359"/>
              <a:gd name="connsiteY3" fmla="*/ 13349 h 773567"/>
              <a:gd name="connsiteX4" fmla="*/ 787585 w 2022359"/>
              <a:gd name="connsiteY4" fmla="*/ 6674 h 773567"/>
              <a:gd name="connsiteX5" fmla="*/ 500584 w 2022359"/>
              <a:gd name="connsiteY5" fmla="*/ 0 h 773567"/>
              <a:gd name="connsiteX6" fmla="*/ 293676 w 2022359"/>
              <a:gd name="connsiteY6" fmla="*/ 6674 h 773567"/>
              <a:gd name="connsiteX7" fmla="*/ 273652 w 2022359"/>
              <a:gd name="connsiteY7" fmla="*/ 20023 h 773567"/>
              <a:gd name="connsiteX8" fmla="*/ 253629 w 2022359"/>
              <a:gd name="connsiteY8" fmla="*/ 26698 h 773567"/>
              <a:gd name="connsiteX9" fmla="*/ 206908 w 2022359"/>
              <a:gd name="connsiteY9" fmla="*/ 53395 h 773567"/>
              <a:gd name="connsiteX10" fmla="*/ 153512 w 2022359"/>
              <a:gd name="connsiteY10" fmla="*/ 93442 h 773567"/>
              <a:gd name="connsiteX11" fmla="*/ 133489 w 2022359"/>
              <a:gd name="connsiteY11" fmla="*/ 106791 h 773567"/>
              <a:gd name="connsiteX12" fmla="*/ 73419 w 2022359"/>
              <a:gd name="connsiteY12" fmla="*/ 180210 h 773567"/>
              <a:gd name="connsiteX13" fmla="*/ 40047 w 2022359"/>
              <a:gd name="connsiteY13" fmla="*/ 220257 h 773567"/>
              <a:gd name="connsiteX14" fmla="*/ 13349 w 2022359"/>
              <a:gd name="connsiteY14" fmla="*/ 266978 h 773567"/>
              <a:gd name="connsiteX15" fmla="*/ 6674 w 2022359"/>
              <a:gd name="connsiteY15" fmla="*/ 313699 h 773567"/>
              <a:gd name="connsiteX16" fmla="*/ 0 w 2022359"/>
              <a:gd name="connsiteY16" fmla="*/ 353746 h 773567"/>
              <a:gd name="connsiteX17" fmla="*/ 6674 w 2022359"/>
              <a:gd name="connsiteY17" fmla="*/ 520607 h 773567"/>
              <a:gd name="connsiteX18" fmla="*/ 20023 w 2022359"/>
              <a:gd name="connsiteY18" fmla="*/ 540630 h 773567"/>
              <a:gd name="connsiteX19" fmla="*/ 33372 w 2022359"/>
              <a:gd name="connsiteY19" fmla="*/ 567328 h 773567"/>
              <a:gd name="connsiteX20" fmla="*/ 80093 w 2022359"/>
              <a:gd name="connsiteY20" fmla="*/ 627398 h 773567"/>
              <a:gd name="connsiteX21" fmla="*/ 106791 w 2022359"/>
              <a:gd name="connsiteY21" fmla="*/ 667445 h 773567"/>
              <a:gd name="connsiteX22" fmla="*/ 126814 w 2022359"/>
              <a:gd name="connsiteY22" fmla="*/ 674120 h 773567"/>
              <a:gd name="connsiteX23" fmla="*/ 146838 w 2022359"/>
              <a:gd name="connsiteY23" fmla="*/ 687468 h 773567"/>
              <a:gd name="connsiteX24" fmla="*/ 180210 w 2022359"/>
              <a:gd name="connsiteY24" fmla="*/ 700817 h 773567"/>
              <a:gd name="connsiteX25" fmla="*/ 220257 w 2022359"/>
              <a:gd name="connsiteY25" fmla="*/ 720841 h 773567"/>
              <a:gd name="connsiteX26" fmla="*/ 260304 w 2022359"/>
              <a:gd name="connsiteY26" fmla="*/ 727515 h 773567"/>
              <a:gd name="connsiteX27" fmla="*/ 307025 w 2022359"/>
              <a:gd name="connsiteY27" fmla="*/ 740864 h 773567"/>
              <a:gd name="connsiteX28" fmla="*/ 373769 w 2022359"/>
              <a:gd name="connsiteY28" fmla="*/ 747539 h 773567"/>
              <a:gd name="connsiteX29" fmla="*/ 513933 w 2022359"/>
              <a:gd name="connsiteY29" fmla="*/ 760887 h 773567"/>
              <a:gd name="connsiteX30" fmla="*/ 553979 w 2022359"/>
              <a:gd name="connsiteY30" fmla="*/ 767562 h 773567"/>
              <a:gd name="connsiteX31" fmla="*/ 1181378 w 2022359"/>
              <a:gd name="connsiteY31" fmla="*/ 754213 h 773567"/>
              <a:gd name="connsiteX32" fmla="*/ 1261471 w 2022359"/>
              <a:gd name="connsiteY32" fmla="*/ 734190 h 773567"/>
              <a:gd name="connsiteX33" fmla="*/ 1328216 w 2022359"/>
              <a:gd name="connsiteY33" fmla="*/ 707492 h 773567"/>
              <a:gd name="connsiteX34" fmla="*/ 1381612 w 2022359"/>
              <a:gd name="connsiteY34" fmla="*/ 694143 h 773567"/>
              <a:gd name="connsiteX35" fmla="*/ 1455031 w 2022359"/>
              <a:gd name="connsiteY35" fmla="*/ 680794 h 773567"/>
              <a:gd name="connsiteX36" fmla="*/ 1508426 w 2022359"/>
              <a:gd name="connsiteY36" fmla="*/ 667445 h 773567"/>
              <a:gd name="connsiteX37" fmla="*/ 1555147 w 2022359"/>
              <a:gd name="connsiteY37" fmla="*/ 660771 h 773567"/>
              <a:gd name="connsiteX38" fmla="*/ 1621892 w 2022359"/>
              <a:gd name="connsiteY38" fmla="*/ 647422 h 773567"/>
              <a:gd name="connsiteX39" fmla="*/ 1675287 w 2022359"/>
              <a:gd name="connsiteY39" fmla="*/ 634073 h 773567"/>
              <a:gd name="connsiteX40" fmla="*/ 1748706 w 2022359"/>
              <a:gd name="connsiteY40" fmla="*/ 620724 h 773567"/>
              <a:gd name="connsiteX41" fmla="*/ 1775404 w 2022359"/>
              <a:gd name="connsiteY41" fmla="*/ 607375 h 773567"/>
              <a:gd name="connsiteX42" fmla="*/ 1815451 w 2022359"/>
              <a:gd name="connsiteY42" fmla="*/ 594026 h 773567"/>
              <a:gd name="connsiteX43" fmla="*/ 1862172 w 2022359"/>
              <a:gd name="connsiteY43" fmla="*/ 574003 h 773567"/>
              <a:gd name="connsiteX44" fmla="*/ 1908893 w 2022359"/>
              <a:gd name="connsiteY44" fmla="*/ 540630 h 773567"/>
              <a:gd name="connsiteX45" fmla="*/ 1922242 w 2022359"/>
              <a:gd name="connsiteY45" fmla="*/ 520607 h 773567"/>
              <a:gd name="connsiteX46" fmla="*/ 1942266 w 2022359"/>
              <a:gd name="connsiteY46" fmla="*/ 500584 h 773567"/>
              <a:gd name="connsiteX47" fmla="*/ 1975638 w 2022359"/>
              <a:gd name="connsiteY47" fmla="*/ 460537 h 773567"/>
              <a:gd name="connsiteX48" fmla="*/ 1995661 w 2022359"/>
              <a:gd name="connsiteY48" fmla="*/ 400467 h 773567"/>
              <a:gd name="connsiteX49" fmla="*/ 2009010 w 2022359"/>
              <a:gd name="connsiteY49" fmla="*/ 360420 h 773567"/>
              <a:gd name="connsiteX50" fmla="*/ 2022359 w 2022359"/>
              <a:gd name="connsiteY50" fmla="*/ 300350 h 773567"/>
              <a:gd name="connsiteX51" fmla="*/ 2015685 w 2022359"/>
              <a:gd name="connsiteY51" fmla="*/ 146838 h 773567"/>
              <a:gd name="connsiteX52" fmla="*/ 1988987 w 2022359"/>
              <a:gd name="connsiteY52" fmla="*/ 106791 h 773567"/>
              <a:gd name="connsiteX53" fmla="*/ 1962289 w 2022359"/>
              <a:gd name="connsiteY53" fmla="*/ 86768 h 773567"/>
              <a:gd name="connsiteX54" fmla="*/ 1915568 w 2022359"/>
              <a:gd name="connsiteY54" fmla="*/ 73419 h 773567"/>
              <a:gd name="connsiteX55" fmla="*/ 1815451 w 2022359"/>
              <a:gd name="connsiteY55" fmla="*/ 60070 h 773567"/>
              <a:gd name="connsiteX56" fmla="*/ 1802102 w 2022359"/>
              <a:gd name="connsiteY56" fmla="*/ 33372 h 77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022359" h="773567">
                <a:moveTo>
                  <a:pt x="1802102" y="33372"/>
                </a:moveTo>
                <a:cubicBezTo>
                  <a:pt x="1673063" y="27810"/>
                  <a:pt x="1294826" y="30428"/>
                  <a:pt x="1041214" y="26698"/>
                </a:cubicBezTo>
                <a:cubicBezTo>
                  <a:pt x="992223" y="25978"/>
                  <a:pt x="943271" y="23178"/>
                  <a:pt x="894376" y="20023"/>
                </a:cubicBezTo>
                <a:cubicBezTo>
                  <a:pt x="874271" y="18726"/>
                  <a:pt x="854297" y="15848"/>
                  <a:pt x="834306" y="13349"/>
                </a:cubicBezTo>
                <a:cubicBezTo>
                  <a:pt x="818696" y="11398"/>
                  <a:pt x="803304" y="7303"/>
                  <a:pt x="787585" y="6674"/>
                </a:cubicBezTo>
                <a:cubicBezTo>
                  <a:pt x="691969" y="2849"/>
                  <a:pt x="596251" y="2225"/>
                  <a:pt x="500584" y="0"/>
                </a:cubicBezTo>
                <a:cubicBezTo>
                  <a:pt x="431615" y="2225"/>
                  <a:pt x="362414" y="609"/>
                  <a:pt x="293676" y="6674"/>
                </a:cubicBezTo>
                <a:cubicBezTo>
                  <a:pt x="285685" y="7379"/>
                  <a:pt x="280827" y="16435"/>
                  <a:pt x="273652" y="20023"/>
                </a:cubicBezTo>
                <a:cubicBezTo>
                  <a:pt x="267359" y="23169"/>
                  <a:pt x="260303" y="24473"/>
                  <a:pt x="253629" y="26698"/>
                </a:cubicBezTo>
                <a:cubicBezTo>
                  <a:pt x="189066" y="75119"/>
                  <a:pt x="257872" y="27913"/>
                  <a:pt x="206908" y="53395"/>
                </a:cubicBezTo>
                <a:cubicBezTo>
                  <a:pt x="191822" y="60938"/>
                  <a:pt x="163330" y="86079"/>
                  <a:pt x="153512" y="93442"/>
                </a:cubicBezTo>
                <a:cubicBezTo>
                  <a:pt x="147095" y="98255"/>
                  <a:pt x="139484" y="101462"/>
                  <a:pt x="133489" y="106791"/>
                </a:cubicBezTo>
                <a:cubicBezTo>
                  <a:pt x="64113" y="168459"/>
                  <a:pt x="117005" y="122096"/>
                  <a:pt x="73419" y="180210"/>
                </a:cubicBezTo>
                <a:cubicBezTo>
                  <a:pt x="40283" y="224391"/>
                  <a:pt x="64953" y="176669"/>
                  <a:pt x="40047" y="220257"/>
                </a:cubicBezTo>
                <a:cubicBezTo>
                  <a:pt x="6188" y="279513"/>
                  <a:pt x="45860" y="218212"/>
                  <a:pt x="13349" y="266978"/>
                </a:cubicBezTo>
                <a:cubicBezTo>
                  <a:pt x="11124" y="282552"/>
                  <a:pt x="9066" y="298150"/>
                  <a:pt x="6674" y="313699"/>
                </a:cubicBezTo>
                <a:cubicBezTo>
                  <a:pt x="4616" y="327075"/>
                  <a:pt x="0" y="340213"/>
                  <a:pt x="0" y="353746"/>
                </a:cubicBezTo>
                <a:cubicBezTo>
                  <a:pt x="0" y="409411"/>
                  <a:pt x="744" y="465259"/>
                  <a:pt x="6674" y="520607"/>
                </a:cubicBezTo>
                <a:cubicBezTo>
                  <a:pt x="7529" y="528583"/>
                  <a:pt x="16043" y="533665"/>
                  <a:pt x="20023" y="540630"/>
                </a:cubicBezTo>
                <a:cubicBezTo>
                  <a:pt x="24960" y="549269"/>
                  <a:pt x="28253" y="558796"/>
                  <a:pt x="33372" y="567328"/>
                </a:cubicBezTo>
                <a:cubicBezTo>
                  <a:pt x="57322" y="607245"/>
                  <a:pt x="53422" y="600727"/>
                  <a:pt x="80093" y="627398"/>
                </a:cubicBezTo>
                <a:cubicBezTo>
                  <a:pt x="87091" y="648391"/>
                  <a:pt x="85364" y="653160"/>
                  <a:pt x="106791" y="667445"/>
                </a:cubicBezTo>
                <a:cubicBezTo>
                  <a:pt x="112645" y="671348"/>
                  <a:pt x="120521" y="670974"/>
                  <a:pt x="126814" y="674120"/>
                </a:cubicBezTo>
                <a:cubicBezTo>
                  <a:pt x="133989" y="677707"/>
                  <a:pt x="139663" y="683881"/>
                  <a:pt x="146838" y="687468"/>
                </a:cubicBezTo>
                <a:cubicBezTo>
                  <a:pt x="157554" y="692826"/>
                  <a:pt x="169303" y="695859"/>
                  <a:pt x="180210" y="700817"/>
                </a:cubicBezTo>
                <a:cubicBezTo>
                  <a:pt x="193797" y="706993"/>
                  <a:pt x="206098" y="716121"/>
                  <a:pt x="220257" y="720841"/>
                </a:cubicBezTo>
                <a:cubicBezTo>
                  <a:pt x="233096" y="725121"/>
                  <a:pt x="246955" y="725290"/>
                  <a:pt x="260304" y="727515"/>
                </a:cubicBezTo>
                <a:cubicBezTo>
                  <a:pt x="274572" y="732271"/>
                  <a:pt x="292352" y="738768"/>
                  <a:pt x="307025" y="740864"/>
                </a:cubicBezTo>
                <a:cubicBezTo>
                  <a:pt x="329159" y="744026"/>
                  <a:pt x="351563" y="744927"/>
                  <a:pt x="373769" y="747539"/>
                </a:cubicBezTo>
                <a:cubicBezTo>
                  <a:pt x="493725" y="761652"/>
                  <a:pt x="320791" y="747092"/>
                  <a:pt x="513933" y="760887"/>
                </a:cubicBezTo>
                <a:cubicBezTo>
                  <a:pt x="527282" y="763112"/>
                  <a:pt x="540446" y="767562"/>
                  <a:pt x="553979" y="767562"/>
                </a:cubicBezTo>
                <a:cubicBezTo>
                  <a:pt x="1102394" y="767562"/>
                  <a:pt x="946931" y="787703"/>
                  <a:pt x="1181378" y="754213"/>
                </a:cubicBezTo>
                <a:cubicBezTo>
                  <a:pt x="1248248" y="720778"/>
                  <a:pt x="1154705" y="763847"/>
                  <a:pt x="1261471" y="734190"/>
                </a:cubicBezTo>
                <a:cubicBezTo>
                  <a:pt x="1284559" y="727777"/>
                  <a:pt x="1304969" y="713304"/>
                  <a:pt x="1328216" y="707492"/>
                </a:cubicBezTo>
                <a:cubicBezTo>
                  <a:pt x="1346015" y="703042"/>
                  <a:pt x="1363515" y="697159"/>
                  <a:pt x="1381612" y="694143"/>
                </a:cubicBezTo>
                <a:cubicBezTo>
                  <a:pt x="1399451" y="691170"/>
                  <a:pt x="1436385" y="685455"/>
                  <a:pt x="1455031" y="680794"/>
                </a:cubicBezTo>
                <a:cubicBezTo>
                  <a:pt x="1506613" y="667899"/>
                  <a:pt x="1434621" y="679746"/>
                  <a:pt x="1508426" y="667445"/>
                </a:cubicBezTo>
                <a:cubicBezTo>
                  <a:pt x="1523944" y="664859"/>
                  <a:pt x="1539655" y="663505"/>
                  <a:pt x="1555147" y="660771"/>
                </a:cubicBezTo>
                <a:cubicBezTo>
                  <a:pt x="1577491" y="656828"/>
                  <a:pt x="1599881" y="652925"/>
                  <a:pt x="1621892" y="647422"/>
                </a:cubicBezTo>
                <a:cubicBezTo>
                  <a:pt x="1639690" y="642972"/>
                  <a:pt x="1657297" y="637671"/>
                  <a:pt x="1675287" y="634073"/>
                </a:cubicBezTo>
                <a:cubicBezTo>
                  <a:pt x="1721930" y="624744"/>
                  <a:pt x="1697470" y="629263"/>
                  <a:pt x="1748706" y="620724"/>
                </a:cubicBezTo>
                <a:cubicBezTo>
                  <a:pt x="1757605" y="616274"/>
                  <a:pt x="1766166" y="611070"/>
                  <a:pt x="1775404" y="607375"/>
                </a:cubicBezTo>
                <a:cubicBezTo>
                  <a:pt x="1788469" y="602149"/>
                  <a:pt x="1803743" y="601831"/>
                  <a:pt x="1815451" y="594026"/>
                </a:cubicBezTo>
                <a:cubicBezTo>
                  <a:pt x="1843106" y="575589"/>
                  <a:pt x="1827692" y="582622"/>
                  <a:pt x="1862172" y="574003"/>
                </a:cubicBezTo>
                <a:cubicBezTo>
                  <a:pt x="1873542" y="566423"/>
                  <a:pt x="1900614" y="548909"/>
                  <a:pt x="1908893" y="540630"/>
                </a:cubicBezTo>
                <a:cubicBezTo>
                  <a:pt x="1914565" y="534958"/>
                  <a:pt x="1917107" y="526769"/>
                  <a:pt x="1922242" y="520607"/>
                </a:cubicBezTo>
                <a:cubicBezTo>
                  <a:pt x="1928285" y="513356"/>
                  <a:pt x="1936223" y="507835"/>
                  <a:pt x="1942266" y="500584"/>
                </a:cubicBezTo>
                <a:cubicBezTo>
                  <a:pt x="1988728" y="444829"/>
                  <a:pt x="1917137" y="519035"/>
                  <a:pt x="1975638" y="460537"/>
                </a:cubicBezTo>
                <a:lnTo>
                  <a:pt x="1995661" y="400467"/>
                </a:lnTo>
                <a:cubicBezTo>
                  <a:pt x="1995665" y="400454"/>
                  <a:pt x="2009007" y="360433"/>
                  <a:pt x="2009010" y="360420"/>
                </a:cubicBezTo>
                <a:cubicBezTo>
                  <a:pt x="2017484" y="318053"/>
                  <a:pt x="2012934" y="338054"/>
                  <a:pt x="2022359" y="300350"/>
                </a:cubicBezTo>
                <a:cubicBezTo>
                  <a:pt x="2020134" y="249179"/>
                  <a:pt x="2019613" y="197906"/>
                  <a:pt x="2015685" y="146838"/>
                </a:cubicBezTo>
                <a:cubicBezTo>
                  <a:pt x="2014200" y="127528"/>
                  <a:pt x="2003018" y="118818"/>
                  <a:pt x="1988987" y="106791"/>
                </a:cubicBezTo>
                <a:cubicBezTo>
                  <a:pt x="1980541" y="99552"/>
                  <a:pt x="1971947" y="92287"/>
                  <a:pt x="1962289" y="86768"/>
                </a:cubicBezTo>
                <a:cubicBezTo>
                  <a:pt x="1954283" y="82193"/>
                  <a:pt x="1922077" y="75279"/>
                  <a:pt x="1915568" y="73419"/>
                </a:cubicBezTo>
                <a:cubicBezTo>
                  <a:pt x="1859433" y="57381"/>
                  <a:pt x="1943283" y="70722"/>
                  <a:pt x="1815451" y="60070"/>
                </a:cubicBezTo>
                <a:cubicBezTo>
                  <a:pt x="1793317" y="52691"/>
                  <a:pt x="1931141" y="38934"/>
                  <a:pt x="1802102" y="3337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F5FD9617-5612-4826-A390-FED46656A9E0}"/>
              </a:ext>
            </a:extLst>
          </p:cNvPr>
          <p:cNvPicPr>
            <a:picLocks noChangeAspect="1"/>
          </p:cNvPicPr>
          <p:nvPr/>
        </p:nvPicPr>
        <p:blipFill>
          <a:blip r:embed="rId3"/>
          <a:stretch>
            <a:fillRect/>
          </a:stretch>
        </p:blipFill>
        <p:spPr>
          <a:xfrm>
            <a:off x="9029700" y="1825625"/>
            <a:ext cx="1390650" cy="533400"/>
          </a:xfrm>
          <a:prstGeom prst="rect">
            <a:avLst/>
          </a:prstGeom>
        </p:spPr>
      </p:pic>
    </p:spTree>
    <p:extLst>
      <p:ext uri="{BB962C8B-B14F-4D97-AF65-F5344CB8AC3E}">
        <p14:creationId xmlns:p14="http://schemas.microsoft.com/office/powerpoint/2010/main" val="1561554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5E37987-0C75-A26C-8A78-74C00A4E262C}"/>
              </a:ext>
            </a:extLst>
          </p:cNvPr>
          <p:cNvSpPr>
            <a:spLocks noGrp="1"/>
          </p:cNvSpPr>
          <p:nvPr>
            <p:ph type="title"/>
          </p:nvPr>
        </p:nvSpPr>
        <p:spPr>
          <a:xfrm>
            <a:off x="839788" y="771704"/>
            <a:ext cx="10515600" cy="918984"/>
          </a:xfrm>
        </p:spPr>
        <p:txBody>
          <a:bodyPr/>
          <a:lstStyle/>
          <a:p>
            <a:r>
              <a:rPr lang="nb-NO" b="1" dirty="0"/>
              <a:t>Skoleåret 24/25</a:t>
            </a:r>
            <a:endParaRPr lang="nb-NO" dirty="0"/>
          </a:p>
        </p:txBody>
      </p:sp>
      <p:sp>
        <p:nvSpPr>
          <p:cNvPr id="4" name="Plassholder for innhold 3">
            <a:extLst>
              <a:ext uri="{FF2B5EF4-FFF2-40B4-BE49-F238E27FC236}">
                <a16:creationId xmlns:a16="http://schemas.microsoft.com/office/drawing/2014/main" id="{75763CD1-84FF-E3C2-F2BE-5C032B5F237A}"/>
              </a:ext>
            </a:extLst>
          </p:cNvPr>
          <p:cNvSpPr>
            <a:spLocks noGrp="1"/>
          </p:cNvSpPr>
          <p:nvPr>
            <p:ph sz="half" idx="2"/>
          </p:nvPr>
        </p:nvSpPr>
        <p:spPr>
          <a:xfrm>
            <a:off x="839788" y="1630017"/>
            <a:ext cx="5157787" cy="4559646"/>
          </a:xfrm>
        </p:spPr>
        <p:txBody>
          <a:bodyPr>
            <a:normAutofit fontScale="77500" lnSpcReduction="20000"/>
          </a:bodyPr>
          <a:lstStyle/>
          <a:p>
            <a:pPr marL="0" indent="0">
              <a:buNone/>
            </a:pPr>
            <a:r>
              <a:rPr lang="nb-NO" sz="2800" b="1" dirty="0"/>
              <a:t>8. trinn: 	150	5 klasser</a:t>
            </a:r>
          </a:p>
          <a:p>
            <a:pPr marL="0" indent="0">
              <a:buNone/>
            </a:pPr>
            <a:r>
              <a:rPr lang="nb-NO" sz="2800" b="1" dirty="0"/>
              <a:t>9. trinn: 	138	5 klasser</a:t>
            </a:r>
            <a:endParaRPr lang="nb-NO" sz="2800" b="1" dirty="0">
              <a:cs typeface="Calibri"/>
            </a:endParaRPr>
          </a:p>
          <a:p>
            <a:pPr marL="0" indent="0">
              <a:buNone/>
            </a:pPr>
            <a:r>
              <a:rPr lang="nb-NO" sz="2800" b="1" dirty="0"/>
              <a:t>10. trinn:	154	6 klasser</a:t>
            </a:r>
          </a:p>
          <a:p>
            <a:pPr marL="0" indent="0">
              <a:buNone/>
            </a:pPr>
            <a:r>
              <a:rPr lang="nb-NO" sz="2800" b="1" dirty="0">
                <a:cs typeface="Calibri"/>
              </a:rPr>
              <a:t>		  (15	Velkomstklasse)		</a:t>
            </a:r>
          </a:p>
          <a:p>
            <a:pPr marL="0" indent="0">
              <a:buNone/>
            </a:pPr>
            <a:endParaRPr lang="nb-NO" sz="2800" b="1" dirty="0"/>
          </a:p>
          <a:p>
            <a:pPr marL="0" indent="0">
              <a:buNone/>
            </a:pPr>
            <a:r>
              <a:rPr lang="nb-NO" sz="2800" b="1" dirty="0"/>
              <a:t>Sum		442	</a:t>
            </a:r>
          </a:p>
          <a:p>
            <a:pPr marL="0" indent="0">
              <a:buNone/>
            </a:pPr>
            <a:endParaRPr lang="nb-NO" sz="2800" b="1" dirty="0">
              <a:cs typeface="Calibri"/>
            </a:endParaRPr>
          </a:p>
          <a:p>
            <a:pPr marL="0" indent="0">
              <a:buNone/>
            </a:pPr>
            <a:r>
              <a:rPr lang="nb-NO" b="1" dirty="0"/>
              <a:t>39</a:t>
            </a:r>
            <a:r>
              <a:rPr lang="nb-NO" sz="2800" b="1" dirty="0"/>
              <a:t> lærere </a:t>
            </a:r>
          </a:p>
          <a:p>
            <a:pPr marL="0" indent="0">
              <a:buNone/>
            </a:pPr>
            <a:r>
              <a:rPr lang="nb-NO" sz="2800" b="1" dirty="0"/>
              <a:t>8 miljøarbeidere </a:t>
            </a:r>
          </a:p>
          <a:p>
            <a:pPr marL="0" indent="0">
              <a:buNone/>
            </a:pPr>
            <a:r>
              <a:rPr lang="nb-NO" sz="2800" b="1" dirty="0"/>
              <a:t>2 konsulenter </a:t>
            </a:r>
          </a:p>
          <a:p>
            <a:pPr marL="0" indent="0">
              <a:buNone/>
            </a:pPr>
            <a:r>
              <a:rPr lang="nb-NO" sz="2800" b="1" dirty="0"/>
              <a:t>1 IKT-ansvarlig </a:t>
            </a:r>
          </a:p>
          <a:p>
            <a:pPr marL="0" indent="0">
              <a:buNone/>
            </a:pPr>
            <a:r>
              <a:rPr lang="nb-NO" sz="2800" b="1" dirty="0"/>
              <a:t>4 avdelingsledere + Rektor</a:t>
            </a:r>
            <a:endParaRPr lang="nb-NO" sz="2800" b="1" dirty="0">
              <a:cs typeface="Calibri"/>
            </a:endParaRPr>
          </a:p>
          <a:p>
            <a:endParaRPr lang="nb-NO" dirty="0"/>
          </a:p>
        </p:txBody>
      </p:sp>
      <p:sp>
        <p:nvSpPr>
          <p:cNvPr id="6" name="Plassholder for innhold 5">
            <a:extLst>
              <a:ext uri="{FF2B5EF4-FFF2-40B4-BE49-F238E27FC236}">
                <a16:creationId xmlns:a16="http://schemas.microsoft.com/office/drawing/2014/main" id="{EA60DC6B-A1EB-69E9-C25D-D55678DCEAD3}"/>
              </a:ext>
            </a:extLst>
          </p:cNvPr>
          <p:cNvSpPr>
            <a:spLocks noGrp="1"/>
          </p:cNvSpPr>
          <p:nvPr>
            <p:ph sz="quarter" idx="4"/>
          </p:nvPr>
        </p:nvSpPr>
        <p:spPr>
          <a:xfrm>
            <a:off x="6084887" y="1439186"/>
            <a:ext cx="5183188" cy="4647110"/>
          </a:xfrm>
        </p:spPr>
        <p:txBody>
          <a:bodyPr>
            <a:noAutofit/>
          </a:bodyPr>
          <a:lstStyle/>
          <a:p>
            <a:r>
              <a:rPr lang="nb-NO" sz="2200" b="1" dirty="0">
                <a:cs typeface="Calibri"/>
              </a:rPr>
              <a:t>Nye skoleregler fra 1.august 23 – revidert 01.08.24</a:t>
            </a:r>
          </a:p>
          <a:p>
            <a:r>
              <a:rPr lang="nb-NO" sz="2200" b="1" dirty="0">
                <a:cs typeface="Calibri"/>
              </a:rPr>
              <a:t>Videreutvikle mulighetene som ligger i organisering av skoledagen</a:t>
            </a:r>
          </a:p>
          <a:p>
            <a:r>
              <a:rPr lang="nb-NO" sz="2200" b="1" dirty="0">
                <a:cs typeface="Calibri"/>
              </a:rPr>
              <a:t>Skolemiljøarbeidet prioriteres</a:t>
            </a:r>
          </a:p>
          <a:p>
            <a:r>
              <a:rPr lang="nb-NO" sz="2200" b="1" dirty="0"/>
              <a:t>Felles årsplaner for fag på trinnet + vurderingsplaner</a:t>
            </a:r>
          </a:p>
          <a:p>
            <a:r>
              <a:rPr lang="nb-NO" sz="2200" b="1" dirty="0"/>
              <a:t>Dysleksivennlig skole</a:t>
            </a:r>
          </a:p>
          <a:p>
            <a:r>
              <a:rPr lang="nb-NO" sz="2200" b="1" dirty="0">
                <a:cs typeface="Calibri"/>
              </a:rPr>
              <a:t>Økt bevissthet rundt bekymringsfullt elevfravær – gode rutiner</a:t>
            </a:r>
          </a:p>
          <a:p>
            <a:r>
              <a:rPr lang="nb-NO" sz="2200" b="1" dirty="0">
                <a:cs typeface="Calibri"/>
              </a:rPr>
              <a:t>Mobilhotell</a:t>
            </a:r>
          </a:p>
          <a:p>
            <a:r>
              <a:rPr lang="nb-NO" sz="2200" b="1" dirty="0">
                <a:cs typeface="Calibri"/>
              </a:rPr>
              <a:t>Energidrikk – NB!</a:t>
            </a:r>
          </a:p>
        </p:txBody>
      </p:sp>
      <p:sp>
        <p:nvSpPr>
          <p:cNvPr id="7" name="Plassholder for bunntekst 6">
            <a:extLst>
              <a:ext uri="{FF2B5EF4-FFF2-40B4-BE49-F238E27FC236}">
                <a16:creationId xmlns:a16="http://schemas.microsoft.com/office/drawing/2014/main" id="{FCDA5E7F-508C-A08A-81DF-8C1E79814481}"/>
              </a:ext>
            </a:extLst>
          </p:cNvPr>
          <p:cNvSpPr>
            <a:spLocks noGrp="1"/>
          </p:cNvSpPr>
          <p:nvPr>
            <p:ph type="ftr" sz="quarter" idx="11"/>
          </p:nvPr>
        </p:nvSpPr>
        <p:spPr/>
        <p:txBody>
          <a:bodyPr/>
          <a:lstStyle/>
          <a:p>
            <a:r>
              <a:rPr lang="nb-NO" dirty="0"/>
              <a:t>9.Trinn 24</a:t>
            </a:r>
          </a:p>
        </p:txBody>
      </p:sp>
    </p:spTree>
    <p:extLst>
      <p:ext uri="{BB962C8B-B14F-4D97-AF65-F5344CB8AC3E}">
        <p14:creationId xmlns:p14="http://schemas.microsoft.com/office/powerpoint/2010/main" val="4001282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E60BC99-11B0-4C36-ACAE-C9E8273EC501}"/>
              </a:ext>
            </a:extLst>
          </p:cNvPr>
          <p:cNvSpPr>
            <a:spLocks noGrp="1"/>
          </p:cNvSpPr>
          <p:nvPr>
            <p:ph type="title"/>
          </p:nvPr>
        </p:nvSpPr>
        <p:spPr/>
        <p:txBody>
          <a:bodyPr/>
          <a:lstStyle/>
          <a:p>
            <a:endParaRPr lang="nb-NO"/>
          </a:p>
        </p:txBody>
      </p:sp>
      <p:pic>
        <p:nvPicPr>
          <p:cNvPr id="7" name="Plassholder for innhold 6">
            <a:extLst>
              <a:ext uri="{FF2B5EF4-FFF2-40B4-BE49-F238E27FC236}">
                <a16:creationId xmlns:a16="http://schemas.microsoft.com/office/drawing/2014/main" id="{628A44AF-9E88-4CCB-941C-D1DDCAA5886B}"/>
              </a:ext>
            </a:extLst>
          </p:cNvPr>
          <p:cNvPicPr>
            <a:picLocks noGrp="1" noChangeAspect="1"/>
          </p:cNvPicPr>
          <p:nvPr>
            <p:ph sz="half" idx="2"/>
          </p:nvPr>
        </p:nvPicPr>
        <p:blipFill>
          <a:blip r:embed="rId2"/>
          <a:stretch>
            <a:fillRect/>
          </a:stretch>
        </p:blipFill>
        <p:spPr>
          <a:xfrm>
            <a:off x="1292878" y="2271713"/>
            <a:ext cx="3590925" cy="3905250"/>
          </a:xfrm>
          <a:prstGeom prst="rect">
            <a:avLst/>
          </a:prstGeom>
        </p:spPr>
      </p:pic>
      <p:pic>
        <p:nvPicPr>
          <p:cNvPr id="6" name="Bilde 5">
            <a:extLst>
              <a:ext uri="{FF2B5EF4-FFF2-40B4-BE49-F238E27FC236}">
                <a16:creationId xmlns:a16="http://schemas.microsoft.com/office/drawing/2014/main" id="{C16445E2-A274-4992-A448-DF6A21360E9F}"/>
              </a:ext>
            </a:extLst>
          </p:cNvPr>
          <p:cNvPicPr>
            <a:picLocks noChangeAspect="1"/>
          </p:cNvPicPr>
          <p:nvPr/>
        </p:nvPicPr>
        <p:blipFill>
          <a:blip r:embed="rId3"/>
          <a:stretch>
            <a:fillRect/>
          </a:stretch>
        </p:blipFill>
        <p:spPr>
          <a:xfrm>
            <a:off x="6585416" y="1825625"/>
            <a:ext cx="2190750" cy="723900"/>
          </a:xfrm>
          <a:prstGeom prst="rect">
            <a:avLst/>
          </a:prstGeom>
        </p:spPr>
      </p:pic>
      <p:sp>
        <p:nvSpPr>
          <p:cNvPr id="8" name="Plassholder for innhold 7">
            <a:extLst>
              <a:ext uri="{FF2B5EF4-FFF2-40B4-BE49-F238E27FC236}">
                <a16:creationId xmlns:a16="http://schemas.microsoft.com/office/drawing/2014/main" id="{336435A8-A813-43D8-A1A5-0610245F4F2C}"/>
              </a:ext>
            </a:extLst>
          </p:cNvPr>
          <p:cNvSpPr>
            <a:spLocks noGrp="1"/>
          </p:cNvSpPr>
          <p:nvPr>
            <p:ph sz="half" idx="1"/>
          </p:nvPr>
        </p:nvSpPr>
        <p:spPr/>
        <p:txBody>
          <a:bodyPr/>
          <a:lstStyle/>
          <a:p>
            <a:endParaRPr lang="nb-NO"/>
          </a:p>
        </p:txBody>
      </p:sp>
      <p:sp>
        <p:nvSpPr>
          <p:cNvPr id="10" name="Frihåndsform: figur 9">
            <a:extLst>
              <a:ext uri="{FF2B5EF4-FFF2-40B4-BE49-F238E27FC236}">
                <a16:creationId xmlns:a16="http://schemas.microsoft.com/office/drawing/2014/main" id="{1FB9C1C0-67ED-48F5-AF1B-BB8BD3327069}"/>
              </a:ext>
            </a:extLst>
          </p:cNvPr>
          <p:cNvSpPr/>
          <p:nvPr/>
        </p:nvSpPr>
        <p:spPr>
          <a:xfrm>
            <a:off x="1755381" y="4919072"/>
            <a:ext cx="2596362" cy="594026"/>
          </a:xfrm>
          <a:custGeom>
            <a:avLst/>
            <a:gdLst>
              <a:gd name="connsiteX0" fmla="*/ 2596362 w 2596362"/>
              <a:gd name="connsiteY0" fmla="*/ 220256 h 594026"/>
              <a:gd name="connsiteX1" fmla="*/ 2542966 w 2596362"/>
              <a:gd name="connsiteY1" fmla="*/ 193559 h 594026"/>
              <a:gd name="connsiteX2" fmla="*/ 2509594 w 2596362"/>
              <a:gd name="connsiteY2" fmla="*/ 173535 h 594026"/>
              <a:gd name="connsiteX3" fmla="*/ 2476222 w 2596362"/>
              <a:gd name="connsiteY3" fmla="*/ 166861 h 594026"/>
              <a:gd name="connsiteX4" fmla="*/ 2429501 w 2596362"/>
              <a:gd name="connsiteY4" fmla="*/ 153512 h 594026"/>
              <a:gd name="connsiteX5" fmla="*/ 2235942 w 2596362"/>
              <a:gd name="connsiteY5" fmla="*/ 140163 h 594026"/>
              <a:gd name="connsiteX6" fmla="*/ 2175872 w 2596362"/>
              <a:gd name="connsiteY6" fmla="*/ 133489 h 594026"/>
              <a:gd name="connsiteX7" fmla="*/ 1922242 w 2596362"/>
              <a:gd name="connsiteY7" fmla="*/ 120140 h 594026"/>
              <a:gd name="connsiteX8" fmla="*/ 1882196 w 2596362"/>
              <a:gd name="connsiteY8" fmla="*/ 113465 h 594026"/>
              <a:gd name="connsiteX9" fmla="*/ 1808777 w 2596362"/>
              <a:gd name="connsiteY9" fmla="*/ 106791 h 594026"/>
              <a:gd name="connsiteX10" fmla="*/ 1742032 w 2596362"/>
              <a:gd name="connsiteY10" fmla="*/ 93442 h 594026"/>
              <a:gd name="connsiteX11" fmla="*/ 1681962 w 2596362"/>
              <a:gd name="connsiteY11" fmla="*/ 86767 h 594026"/>
              <a:gd name="connsiteX12" fmla="*/ 1635241 w 2596362"/>
              <a:gd name="connsiteY12" fmla="*/ 73419 h 594026"/>
              <a:gd name="connsiteX13" fmla="*/ 1475054 w 2596362"/>
              <a:gd name="connsiteY13" fmla="*/ 66744 h 594026"/>
              <a:gd name="connsiteX14" fmla="*/ 1208076 w 2596362"/>
              <a:gd name="connsiteY14" fmla="*/ 53395 h 594026"/>
              <a:gd name="connsiteX15" fmla="*/ 1107959 w 2596362"/>
              <a:gd name="connsiteY15" fmla="*/ 40046 h 594026"/>
              <a:gd name="connsiteX16" fmla="*/ 1027866 w 2596362"/>
              <a:gd name="connsiteY16" fmla="*/ 26697 h 594026"/>
              <a:gd name="connsiteX17" fmla="*/ 994493 w 2596362"/>
              <a:gd name="connsiteY17" fmla="*/ 20023 h 594026"/>
              <a:gd name="connsiteX18" fmla="*/ 934423 w 2596362"/>
              <a:gd name="connsiteY18" fmla="*/ 13348 h 594026"/>
              <a:gd name="connsiteX19" fmla="*/ 820958 w 2596362"/>
              <a:gd name="connsiteY19" fmla="*/ 0 h 594026"/>
              <a:gd name="connsiteX20" fmla="*/ 467212 w 2596362"/>
              <a:gd name="connsiteY20" fmla="*/ 6674 h 594026"/>
              <a:gd name="connsiteX21" fmla="*/ 427165 w 2596362"/>
              <a:gd name="connsiteY21" fmla="*/ 13348 h 594026"/>
              <a:gd name="connsiteX22" fmla="*/ 367095 w 2596362"/>
              <a:gd name="connsiteY22" fmla="*/ 26697 h 594026"/>
              <a:gd name="connsiteX23" fmla="*/ 333723 w 2596362"/>
              <a:gd name="connsiteY23" fmla="*/ 40046 h 594026"/>
              <a:gd name="connsiteX24" fmla="*/ 293676 w 2596362"/>
              <a:gd name="connsiteY24" fmla="*/ 53395 h 594026"/>
              <a:gd name="connsiteX25" fmla="*/ 266978 w 2596362"/>
              <a:gd name="connsiteY25" fmla="*/ 60070 h 594026"/>
              <a:gd name="connsiteX26" fmla="*/ 233606 w 2596362"/>
              <a:gd name="connsiteY26" fmla="*/ 73419 h 594026"/>
              <a:gd name="connsiteX27" fmla="*/ 193559 w 2596362"/>
              <a:gd name="connsiteY27" fmla="*/ 86767 h 594026"/>
              <a:gd name="connsiteX28" fmla="*/ 166861 w 2596362"/>
              <a:gd name="connsiteY28" fmla="*/ 100116 h 594026"/>
              <a:gd name="connsiteX29" fmla="*/ 120140 w 2596362"/>
              <a:gd name="connsiteY29" fmla="*/ 113465 h 594026"/>
              <a:gd name="connsiteX30" fmla="*/ 93442 w 2596362"/>
              <a:gd name="connsiteY30" fmla="*/ 126814 h 594026"/>
              <a:gd name="connsiteX31" fmla="*/ 73419 w 2596362"/>
              <a:gd name="connsiteY31" fmla="*/ 133489 h 594026"/>
              <a:gd name="connsiteX32" fmla="*/ 53396 w 2596362"/>
              <a:gd name="connsiteY32" fmla="*/ 146837 h 594026"/>
              <a:gd name="connsiteX33" fmla="*/ 26698 w 2596362"/>
              <a:gd name="connsiteY33" fmla="*/ 160186 h 594026"/>
              <a:gd name="connsiteX34" fmla="*/ 0 w 2596362"/>
              <a:gd name="connsiteY34" fmla="*/ 220256 h 594026"/>
              <a:gd name="connsiteX35" fmla="*/ 13349 w 2596362"/>
              <a:gd name="connsiteY35" fmla="*/ 320373 h 594026"/>
              <a:gd name="connsiteX36" fmla="*/ 53396 w 2596362"/>
              <a:gd name="connsiteY36" fmla="*/ 373769 h 594026"/>
              <a:gd name="connsiteX37" fmla="*/ 106791 w 2596362"/>
              <a:gd name="connsiteY37" fmla="*/ 453862 h 594026"/>
              <a:gd name="connsiteX38" fmla="*/ 120140 w 2596362"/>
              <a:gd name="connsiteY38" fmla="*/ 473886 h 594026"/>
              <a:gd name="connsiteX39" fmla="*/ 173536 w 2596362"/>
              <a:gd name="connsiteY39" fmla="*/ 507258 h 594026"/>
              <a:gd name="connsiteX40" fmla="*/ 193559 w 2596362"/>
              <a:gd name="connsiteY40" fmla="*/ 520607 h 594026"/>
              <a:gd name="connsiteX41" fmla="*/ 260304 w 2596362"/>
              <a:gd name="connsiteY41" fmla="*/ 533956 h 594026"/>
              <a:gd name="connsiteX42" fmla="*/ 400467 w 2596362"/>
              <a:gd name="connsiteY42" fmla="*/ 547305 h 594026"/>
              <a:gd name="connsiteX43" fmla="*/ 447188 w 2596362"/>
              <a:gd name="connsiteY43" fmla="*/ 560654 h 594026"/>
              <a:gd name="connsiteX44" fmla="*/ 614050 w 2596362"/>
              <a:gd name="connsiteY44" fmla="*/ 574002 h 594026"/>
              <a:gd name="connsiteX45" fmla="*/ 647422 w 2596362"/>
              <a:gd name="connsiteY45" fmla="*/ 580677 h 594026"/>
              <a:gd name="connsiteX46" fmla="*/ 921074 w 2596362"/>
              <a:gd name="connsiteY46" fmla="*/ 594026 h 594026"/>
              <a:gd name="connsiteX47" fmla="*/ 1661939 w 2596362"/>
              <a:gd name="connsiteY47" fmla="*/ 587351 h 594026"/>
              <a:gd name="connsiteX48" fmla="*/ 1722009 w 2596362"/>
              <a:gd name="connsiteY48" fmla="*/ 580677 h 594026"/>
              <a:gd name="connsiteX49" fmla="*/ 1815451 w 2596362"/>
              <a:gd name="connsiteY49" fmla="*/ 574002 h 594026"/>
              <a:gd name="connsiteX50" fmla="*/ 2055731 w 2596362"/>
              <a:gd name="connsiteY50" fmla="*/ 553979 h 594026"/>
              <a:gd name="connsiteX51" fmla="*/ 2369431 w 2596362"/>
              <a:gd name="connsiteY51" fmla="*/ 540630 h 594026"/>
              <a:gd name="connsiteX52" fmla="*/ 2389454 w 2596362"/>
              <a:gd name="connsiteY52" fmla="*/ 533956 h 594026"/>
              <a:gd name="connsiteX53" fmla="*/ 2422826 w 2596362"/>
              <a:gd name="connsiteY53" fmla="*/ 493909 h 594026"/>
              <a:gd name="connsiteX54" fmla="*/ 2436175 w 2596362"/>
              <a:gd name="connsiteY54" fmla="*/ 467211 h 594026"/>
              <a:gd name="connsiteX55" fmla="*/ 2469547 w 2596362"/>
              <a:gd name="connsiteY55" fmla="*/ 413816 h 594026"/>
              <a:gd name="connsiteX56" fmla="*/ 2482896 w 2596362"/>
              <a:gd name="connsiteY56" fmla="*/ 393792 h 594026"/>
              <a:gd name="connsiteX57" fmla="*/ 2489571 w 2596362"/>
              <a:gd name="connsiteY57" fmla="*/ 373769 h 594026"/>
              <a:gd name="connsiteX58" fmla="*/ 2516269 w 2596362"/>
              <a:gd name="connsiteY58" fmla="*/ 333722 h 594026"/>
              <a:gd name="connsiteX59" fmla="*/ 2536292 w 2596362"/>
              <a:gd name="connsiteY59" fmla="*/ 273652 h 594026"/>
              <a:gd name="connsiteX60" fmla="*/ 2542966 w 2596362"/>
              <a:gd name="connsiteY60" fmla="*/ 253629 h 594026"/>
              <a:gd name="connsiteX61" fmla="*/ 2549641 w 2596362"/>
              <a:gd name="connsiteY61" fmla="*/ 200233 h 59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596362" h="594026">
                <a:moveTo>
                  <a:pt x="2596362" y="220256"/>
                </a:moveTo>
                <a:cubicBezTo>
                  <a:pt x="2457575" y="136985"/>
                  <a:pt x="2629196" y="236674"/>
                  <a:pt x="2542966" y="193559"/>
                </a:cubicBezTo>
                <a:cubicBezTo>
                  <a:pt x="2531363" y="187757"/>
                  <a:pt x="2521639" y="178353"/>
                  <a:pt x="2509594" y="173535"/>
                </a:cubicBezTo>
                <a:cubicBezTo>
                  <a:pt x="2499061" y="169322"/>
                  <a:pt x="2487228" y="169612"/>
                  <a:pt x="2476222" y="166861"/>
                </a:cubicBezTo>
                <a:cubicBezTo>
                  <a:pt x="2458153" y="162344"/>
                  <a:pt x="2449130" y="155296"/>
                  <a:pt x="2429501" y="153512"/>
                </a:cubicBezTo>
                <a:cubicBezTo>
                  <a:pt x="2365094" y="147657"/>
                  <a:pt x="2300219" y="147304"/>
                  <a:pt x="2235942" y="140163"/>
                </a:cubicBezTo>
                <a:cubicBezTo>
                  <a:pt x="2215919" y="137938"/>
                  <a:pt x="2195963" y="134977"/>
                  <a:pt x="2175872" y="133489"/>
                </a:cubicBezTo>
                <a:cubicBezTo>
                  <a:pt x="2137836" y="130672"/>
                  <a:pt x="1955178" y="121787"/>
                  <a:pt x="1922242" y="120140"/>
                </a:cubicBezTo>
                <a:cubicBezTo>
                  <a:pt x="1908893" y="117915"/>
                  <a:pt x="1895636" y="115046"/>
                  <a:pt x="1882196" y="113465"/>
                </a:cubicBezTo>
                <a:cubicBezTo>
                  <a:pt x="1857790" y="110594"/>
                  <a:pt x="1833104" y="110266"/>
                  <a:pt x="1808777" y="106791"/>
                </a:cubicBezTo>
                <a:cubicBezTo>
                  <a:pt x="1786316" y="103582"/>
                  <a:pt x="1764280" y="97892"/>
                  <a:pt x="1742032" y="93442"/>
                </a:cubicBezTo>
                <a:cubicBezTo>
                  <a:pt x="1722277" y="89491"/>
                  <a:pt x="1701985" y="88992"/>
                  <a:pt x="1681962" y="86767"/>
                </a:cubicBezTo>
                <a:cubicBezTo>
                  <a:pt x="1670766" y="83035"/>
                  <a:pt x="1645908" y="74181"/>
                  <a:pt x="1635241" y="73419"/>
                </a:cubicBezTo>
                <a:cubicBezTo>
                  <a:pt x="1581935" y="69611"/>
                  <a:pt x="1528437" y="69246"/>
                  <a:pt x="1475054" y="66744"/>
                </a:cubicBezTo>
                <a:lnTo>
                  <a:pt x="1208076" y="53395"/>
                </a:lnTo>
                <a:cubicBezTo>
                  <a:pt x="1082268" y="32429"/>
                  <a:pt x="1279566" y="64562"/>
                  <a:pt x="1107959" y="40046"/>
                </a:cubicBezTo>
                <a:cubicBezTo>
                  <a:pt x="1081165" y="36218"/>
                  <a:pt x="1054406" y="32005"/>
                  <a:pt x="1027866" y="26697"/>
                </a:cubicBezTo>
                <a:cubicBezTo>
                  <a:pt x="1016742" y="24472"/>
                  <a:pt x="1005724" y="21627"/>
                  <a:pt x="994493" y="20023"/>
                </a:cubicBezTo>
                <a:cubicBezTo>
                  <a:pt x="974549" y="17174"/>
                  <a:pt x="954393" y="16011"/>
                  <a:pt x="934423" y="13348"/>
                </a:cubicBezTo>
                <a:cubicBezTo>
                  <a:pt x="819653" y="-1955"/>
                  <a:pt x="999528" y="16233"/>
                  <a:pt x="820958" y="0"/>
                </a:cubicBezTo>
                <a:lnTo>
                  <a:pt x="467212" y="6674"/>
                </a:lnTo>
                <a:cubicBezTo>
                  <a:pt x="453687" y="7132"/>
                  <a:pt x="440480" y="10927"/>
                  <a:pt x="427165" y="13348"/>
                </a:cubicBezTo>
                <a:cubicBezTo>
                  <a:pt x="415537" y="15462"/>
                  <a:pt x="379942" y="22415"/>
                  <a:pt x="367095" y="26697"/>
                </a:cubicBezTo>
                <a:cubicBezTo>
                  <a:pt x="355729" y="30486"/>
                  <a:pt x="344983" y="35952"/>
                  <a:pt x="333723" y="40046"/>
                </a:cubicBezTo>
                <a:cubicBezTo>
                  <a:pt x="320499" y="44855"/>
                  <a:pt x="307327" y="49982"/>
                  <a:pt x="293676" y="53395"/>
                </a:cubicBezTo>
                <a:cubicBezTo>
                  <a:pt x="284777" y="55620"/>
                  <a:pt x="275680" y="57169"/>
                  <a:pt x="266978" y="60070"/>
                </a:cubicBezTo>
                <a:cubicBezTo>
                  <a:pt x="255612" y="63859"/>
                  <a:pt x="244866" y="69325"/>
                  <a:pt x="233606" y="73419"/>
                </a:cubicBezTo>
                <a:cubicBezTo>
                  <a:pt x="220382" y="78228"/>
                  <a:pt x="206624" y="81541"/>
                  <a:pt x="193559" y="86767"/>
                </a:cubicBezTo>
                <a:cubicBezTo>
                  <a:pt x="184321" y="90462"/>
                  <a:pt x="176006" y="96196"/>
                  <a:pt x="166861" y="100116"/>
                </a:cubicBezTo>
                <a:cubicBezTo>
                  <a:pt x="153450" y="105864"/>
                  <a:pt x="133696" y="110076"/>
                  <a:pt x="120140" y="113465"/>
                </a:cubicBezTo>
                <a:cubicBezTo>
                  <a:pt x="111241" y="117915"/>
                  <a:pt x="102587" y="122894"/>
                  <a:pt x="93442" y="126814"/>
                </a:cubicBezTo>
                <a:cubicBezTo>
                  <a:pt x="86975" y="129585"/>
                  <a:pt x="79712" y="130343"/>
                  <a:pt x="73419" y="133489"/>
                </a:cubicBezTo>
                <a:cubicBezTo>
                  <a:pt x="66244" y="137076"/>
                  <a:pt x="60361" y="142857"/>
                  <a:pt x="53396" y="146837"/>
                </a:cubicBezTo>
                <a:cubicBezTo>
                  <a:pt x="44757" y="151773"/>
                  <a:pt x="35597" y="155736"/>
                  <a:pt x="26698" y="160186"/>
                </a:cubicBezTo>
                <a:cubicBezTo>
                  <a:pt x="10812" y="207843"/>
                  <a:pt x="21154" y="188525"/>
                  <a:pt x="0" y="220256"/>
                </a:cubicBezTo>
                <a:cubicBezTo>
                  <a:pt x="4450" y="253628"/>
                  <a:pt x="2288" y="288574"/>
                  <a:pt x="13349" y="320373"/>
                </a:cubicBezTo>
                <a:cubicBezTo>
                  <a:pt x="20658" y="341386"/>
                  <a:pt x="41055" y="355257"/>
                  <a:pt x="53396" y="373769"/>
                </a:cubicBezTo>
                <a:lnTo>
                  <a:pt x="106791" y="453862"/>
                </a:lnTo>
                <a:cubicBezTo>
                  <a:pt x="111241" y="460537"/>
                  <a:pt x="113722" y="469073"/>
                  <a:pt x="120140" y="473886"/>
                </a:cubicBezTo>
                <a:cubicBezTo>
                  <a:pt x="171191" y="512173"/>
                  <a:pt x="122226" y="477938"/>
                  <a:pt x="173536" y="507258"/>
                </a:cubicBezTo>
                <a:cubicBezTo>
                  <a:pt x="180501" y="511238"/>
                  <a:pt x="186384" y="517020"/>
                  <a:pt x="193559" y="520607"/>
                </a:cubicBezTo>
                <a:cubicBezTo>
                  <a:pt x="211370" y="529512"/>
                  <a:pt x="244938" y="532419"/>
                  <a:pt x="260304" y="533956"/>
                </a:cubicBezTo>
                <a:cubicBezTo>
                  <a:pt x="461541" y="554080"/>
                  <a:pt x="258566" y="529566"/>
                  <a:pt x="400467" y="547305"/>
                </a:cubicBezTo>
                <a:cubicBezTo>
                  <a:pt x="416041" y="551755"/>
                  <a:pt x="431211" y="557991"/>
                  <a:pt x="447188" y="560654"/>
                </a:cubicBezTo>
                <a:cubicBezTo>
                  <a:pt x="468565" y="564217"/>
                  <a:pt x="601746" y="573123"/>
                  <a:pt x="614050" y="574002"/>
                </a:cubicBezTo>
                <a:cubicBezTo>
                  <a:pt x="625174" y="576227"/>
                  <a:pt x="636192" y="579073"/>
                  <a:pt x="647422" y="580677"/>
                </a:cubicBezTo>
                <a:cubicBezTo>
                  <a:pt x="741051" y="594053"/>
                  <a:pt x="818998" y="590836"/>
                  <a:pt x="921074" y="594026"/>
                </a:cubicBezTo>
                <a:lnTo>
                  <a:pt x="1661939" y="587351"/>
                </a:lnTo>
                <a:cubicBezTo>
                  <a:pt x="1682083" y="587015"/>
                  <a:pt x="1701938" y="582422"/>
                  <a:pt x="1722009" y="580677"/>
                </a:cubicBezTo>
                <a:cubicBezTo>
                  <a:pt x="1753118" y="577972"/>
                  <a:pt x="1784304" y="576227"/>
                  <a:pt x="1815451" y="574002"/>
                </a:cubicBezTo>
                <a:cubicBezTo>
                  <a:pt x="1903277" y="544728"/>
                  <a:pt x="1849116" y="560866"/>
                  <a:pt x="2055731" y="553979"/>
                </a:cubicBezTo>
                <a:cubicBezTo>
                  <a:pt x="2293831" y="546043"/>
                  <a:pt x="2189299" y="551227"/>
                  <a:pt x="2369431" y="540630"/>
                </a:cubicBezTo>
                <a:cubicBezTo>
                  <a:pt x="2376105" y="538405"/>
                  <a:pt x="2383600" y="537859"/>
                  <a:pt x="2389454" y="533956"/>
                </a:cubicBezTo>
                <a:cubicBezTo>
                  <a:pt x="2402194" y="525462"/>
                  <a:pt x="2415250" y="507167"/>
                  <a:pt x="2422826" y="493909"/>
                </a:cubicBezTo>
                <a:cubicBezTo>
                  <a:pt x="2427763" y="485270"/>
                  <a:pt x="2431162" y="475805"/>
                  <a:pt x="2436175" y="467211"/>
                </a:cubicBezTo>
                <a:cubicBezTo>
                  <a:pt x="2446751" y="449081"/>
                  <a:pt x="2458279" y="431523"/>
                  <a:pt x="2469547" y="413816"/>
                </a:cubicBezTo>
                <a:cubicBezTo>
                  <a:pt x="2473854" y="407048"/>
                  <a:pt x="2480359" y="401402"/>
                  <a:pt x="2482896" y="393792"/>
                </a:cubicBezTo>
                <a:cubicBezTo>
                  <a:pt x="2485121" y="387118"/>
                  <a:pt x="2486154" y="379919"/>
                  <a:pt x="2489571" y="373769"/>
                </a:cubicBezTo>
                <a:cubicBezTo>
                  <a:pt x="2497363" y="359745"/>
                  <a:pt x="2516269" y="333722"/>
                  <a:pt x="2516269" y="333722"/>
                </a:cubicBezTo>
                <a:lnTo>
                  <a:pt x="2536292" y="273652"/>
                </a:lnTo>
                <a:lnTo>
                  <a:pt x="2542966" y="253629"/>
                </a:lnTo>
                <a:lnTo>
                  <a:pt x="2549641" y="20023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il: høyre 10">
            <a:extLst>
              <a:ext uri="{FF2B5EF4-FFF2-40B4-BE49-F238E27FC236}">
                <a16:creationId xmlns:a16="http://schemas.microsoft.com/office/drawing/2014/main" id="{EAAA5F1D-7884-4D5E-B7FF-FC2FA001D6A8}"/>
              </a:ext>
            </a:extLst>
          </p:cNvPr>
          <p:cNvSpPr/>
          <p:nvPr/>
        </p:nvSpPr>
        <p:spPr>
          <a:xfrm rot="9014458">
            <a:off x="4531822" y="4278324"/>
            <a:ext cx="1955614"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978550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D69E82-3024-4FB2-9973-3699E910B066}"/>
              </a:ext>
            </a:extLst>
          </p:cNvPr>
          <p:cNvSpPr>
            <a:spLocks noGrp="1"/>
          </p:cNvSpPr>
          <p:nvPr>
            <p:ph type="title"/>
          </p:nvPr>
        </p:nvSpPr>
        <p:spPr/>
        <p:txBody>
          <a:bodyPr/>
          <a:lstStyle/>
          <a:p>
            <a:r>
              <a:rPr lang="nb-NO"/>
              <a:t>Presisering angående søknad om elevpermisjoner</a:t>
            </a:r>
          </a:p>
        </p:txBody>
      </p:sp>
      <p:pic>
        <p:nvPicPr>
          <p:cNvPr id="5" name="Plassholder for innhold 4">
            <a:extLst>
              <a:ext uri="{FF2B5EF4-FFF2-40B4-BE49-F238E27FC236}">
                <a16:creationId xmlns:a16="http://schemas.microsoft.com/office/drawing/2014/main" id="{CFC7B739-01CB-4B92-98FD-046143AE295A}"/>
              </a:ext>
            </a:extLst>
          </p:cNvPr>
          <p:cNvPicPr>
            <a:picLocks noGrp="1" noChangeAspect="1"/>
          </p:cNvPicPr>
          <p:nvPr>
            <p:ph sz="half" idx="1"/>
          </p:nvPr>
        </p:nvPicPr>
        <p:blipFill>
          <a:blip r:embed="rId2"/>
          <a:stretch>
            <a:fillRect/>
          </a:stretch>
        </p:blipFill>
        <p:spPr>
          <a:xfrm>
            <a:off x="2152650" y="3553619"/>
            <a:ext cx="2552700" cy="895350"/>
          </a:xfrm>
          <a:prstGeom prst="rect">
            <a:avLst/>
          </a:prstGeom>
        </p:spPr>
      </p:pic>
      <p:sp>
        <p:nvSpPr>
          <p:cNvPr id="4" name="Plassholder for innhold 3">
            <a:extLst>
              <a:ext uri="{FF2B5EF4-FFF2-40B4-BE49-F238E27FC236}">
                <a16:creationId xmlns:a16="http://schemas.microsoft.com/office/drawing/2014/main" id="{8D2A79A2-738E-4F74-920A-B015A4F1CD45}"/>
              </a:ext>
            </a:extLst>
          </p:cNvPr>
          <p:cNvSpPr>
            <a:spLocks noGrp="1"/>
          </p:cNvSpPr>
          <p:nvPr>
            <p:ph sz="half" idx="2"/>
          </p:nvPr>
        </p:nvSpPr>
        <p:spPr/>
        <p:txBody>
          <a:bodyPr/>
          <a:lstStyle/>
          <a:p>
            <a:r>
              <a:rPr lang="nb-NO"/>
              <a:t>Alle heldagsfravær søkes digitalt fra skolens hjemmeside</a:t>
            </a:r>
          </a:p>
          <a:p>
            <a:endParaRPr lang="nb-NO"/>
          </a:p>
          <a:p>
            <a:r>
              <a:rPr lang="nb-NO"/>
              <a:t>Det står på siden «inntil en dag», det vil si deler av dag, kan meldes inn på </a:t>
            </a:r>
            <a:r>
              <a:rPr lang="nb-NO" err="1"/>
              <a:t>SchoolLink</a:t>
            </a:r>
            <a:endParaRPr lang="nb-NO"/>
          </a:p>
          <a:p>
            <a:endParaRPr lang="nb-NO"/>
          </a:p>
          <a:p>
            <a:r>
              <a:rPr lang="nb-NO"/>
              <a:t>Foresattes ansvar</a:t>
            </a:r>
          </a:p>
        </p:txBody>
      </p:sp>
    </p:spTree>
    <p:extLst>
      <p:ext uri="{BB962C8B-B14F-4D97-AF65-F5344CB8AC3E}">
        <p14:creationId xmlns:p14="http://schemas.microsoft.com/office/powerpoint/2010/main" val="834381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1081377"/>
            <a:ext cx="10515600" cy="609311"/>
          </a:xfrm>
        </p:spPr>
        <p:txBody>
          <a:bodyPr anchor="ctr">
            <a:normAutofit fontScale="90000"/>
          </a:bodyPr>
          <a:lstStyle/>
          <a:p>
            <a:br>
              <a:rPr lang="nb-NO" b="1"/>
            </a:br>
            <a:r>
              <a:rPr lang="nb-NO" b="1"/>
              <a:t>Skolemiljø - framsnakke</a:t>
            </a:r>
            <a:br>
              <a:rPr lang="nb-NO" b="1"/>
            </a:br>
            <a:endParaRPr lang="nb-NO" b="1">
              <a:solidFill>
                <a:srgbClr val="FF0000"/>
              </a:solidFill>
            </a:endParaRPr>
          </a:p>
        </p:txBody>
      </p:sp>
      <p:sp>
        <p:nvSpPr>
          <p:cNvPr id="3" name="Plassholder for tekst 2"/>
          <p:cNvSpPr>
            <a:spLocks noGrp="1"/>
          </p:cNvSpPr>
          <p:nvPr>
            <p:ph idx="1"/>
          </p:nvPr>
        </p:nvSpPr>
        <p:spPr>
          <a:xfrm>
            <a:off x="838200" y="1984443"/>
            <a:ext cx="10515600" cy="4192520"/>
          </a:xfrm>
        </p:spPr>
        <p:txBody>
          <a:bodyPr>
            <a:normAutofit fontScale="92500" lnSpcReduction="20000"/>
          </a:bodyPr>
          <a:lstStyle/>
          <a:p>
            <a:pPr marL="0" indent="0">
              <a:buNone/>
            </a:pPr>
            <a:r>
              <a:rPr lang="nb-NO"/>
              <a:t>Samarbeid alle oss voksne imellom</a:t>
            </a:r>
          </a:p>
          <a:p>
            <a:pPr marL="0" indent="0">
              <a:buNone/>
            </a:pPr>
            <a:r>
              <a:rPr lang="nb-NO"/>
              <a:t>Nok søvn </a:t>
            </a:r>
          </a:p>
          <a:p>
            <a:pPr marL="0" indent="0">
              <a:buNone/>
            </a:pPr>
            <a:r>
              <a:rPr lang="nb-NO"/>
              <a:t>Skjerm</a:t>
            </a:r>
          </a:p>
          <a:p>
            <a:pPr marL="0" indent="0">
              <a:buNone/>
            </a:pPr>
            <a:r>
              <a:rPr lang="nb-NO"/>
              <a:t>Matinntak</a:t>
            </a:r>
          </a:p>
          <a:p>
            <a:pPr marL="0" indent="0">
              <a:buNone/>
            </a:pPr>
            <a:br>
              <a:rPr lang="nb-NO"/>
            </a:br>
            <a:r>
              <a:rPr lang="nb-NO"/>
              <a:t>Hele eleven – hele døgnet</a:t>
            </a:r>
          </a:p>
          <a:p>
            <a:pPr marL="0" indent="0">
              <a:buNone/>
            </a:pPr>
            <a:endParaRPr lang="nb-NO"/>
          </a:p>
          <a:p>
            <a:pPr marL="0" indent="0">
              <a:buNone/>
            </a:pPr>
            <a:r>
              <a:rPr lang="nb-NO"/>
              <a:t>Foreldres ansvar </a:t>
            </a:r>
          </a:p>
          <a:p>
            <a:pPr marL="0" indent="0">
              <a:buNone/>
            </a:pPr>
            <a:r>
              <a:rPr lang="nb-NO"/>
              <a:t>Skolens ansvar</a:t>
            </a:r>
          </a:p>
          <a:p>
            <a:pPr marL="0" indent="0">
              <a:buNone/>
            </a:pPr>
            <a:r>
              <a:rPr lang="nb-NO"/>
              <a:t>Elevens ansvar		HVORDAN ER VI MED OG MOT HVERANDRE?</a:t>
            </a:r>
          </a:p>
          <a:p>
            <a:pPr marL="0" indent="0">
              <a:buNone/>
            </a:pPr>
            <a:endParaRPr lang="nb-NO"/>
          </a:p>
          <a:p>
            <a:pPr marL="0" indent="0">
              <a:buNone/>
            </a:pPr>
            <a:endParaRPr lang="nb-NO"/>
          </a:p>
        </p:txBody>
      </p:sp>
      <p:pic>
        <p:nvPicPr>
          <p:cNvPr id="7" name="Bilde 6">
            <a:extLst>
              <a:ext uri="{FF2B5EF4-FFF2-40B4-BE49-F238E27FC236}">
                <a16:creationId xmlns:a16="http://schemas.microsoft.com/office/drawing/2014/main" id="{3AA00678-A11A-4E20-9929-4D535EA96CB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44184" y="3339413"/>
            <a:ext cx="4218432" cy="1951496"/>
          </a:xfrm>
          <a:prstGeom prst="rect">
            <a:avLst/>
          </a:prstGeom>
        </p:spPr>
      </p:pic>
      <p:sp>
        <p:nvSpPr>
          <p:cNvPr id="4" name="Plassholder for bunntekst 3">
            <a:extLst>
              <a:ext uri="{FF2B5EF4-FFF2-40B4-BE49-F238E27FC236}">
                <a16:creationId xmlns:a16="http://schemas.microsoft.com/office/drawing/2014/main" id="{5733520B-F1E9-4F4D-899F-997E82CAF4AB}"/>
              </a:ext>
            </a:extLst>
          </p:cNvPr>
          <p:cNvSpPr>
            <a:spLocks noGrp="1"/>
          </p:cNvSpPr>
          <p:nvPr>
            <p:ph type="ftr" sz="quarter" idx="11"/>
          </p:nvPr>
        </p:nvSpPr>
        <p:spPr/>
        <p:txBody>
          <a:bodyPr/>
          <a:lstStyle/>
          <a:p>
            <a:r>
              <a:rPr lang="nb-NO" dirty="0"/>
              <a:t>9.trinn 24</a:t>
            </a:r>
          </a:p>
        </p:txBody>
      </p:sp>
    </p:spTree>
    <p:extLst>
      <p:ext uri="{BB962C8B-B14F-4D97-AF65-F5344CB8AC3E}">
        <p14:creationId xmlns:p14="http://schemas.microsoft.com/office/powerpoint/2010/main" val="89862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CE5BA3-EF65-44B1-7FEA-4A1050AD4600}"/>
              </a:ext>
            </a:extLst>
          </p:cNvPr>
          <p:cNvSpPr>
            <a:spLocks noGrp="1"/>
          </p:cNvSpPr>
          <p:nvPr>
            <p:ph type="title"/>
          </p:nvPr>
        </p:nvSpPr>
        <p:spPr/>
        <p:txBody>
          <a:bodyPr/>
          <a:lstStyle/>
          <a:p>
            <a:r>
              <a:rPr lang="nb-NO" b="1" dirty="0"/>
              <a:t>Samtykke ligger i </a:t>
            </a:r>
            <a:r>
              <a:rPr lang="nb-NO" b="1" dirty="0" err="1"/>
              <a:t>SchoolLink</a:t>
            </a:r>
            <a:endParaRPr lang="nb-NO" dirty="0"/>
          </a:p>
        </p:txBody>
      </p:sp>
      <p:sp>
        <p:nvSpPr>
          <p:cNvPr id="3" name="Plassholder for innhold 2">
            <a:extLst>
              <a:ext uri="{FF2B5EF4-FFF2-40B4-BE49-F238E27FC236}">
                <a16:creationId xmlns:a16="http://schemas.microsoft.com/office/drawing/2014/main" id="{5DF3C2E3-D688-BF6B-FDA4-B3BFDEFD7617}"/>
              </a:ext>
            </a:extLst>
          </p:cNvPr>
          <p:cNvSpPr>
            <a:spLocks noGrp="1"/>
          </p:cNvSpPr>
          <p:nvPr>
            <p:ph idx="1"/>
          </p:nvPr>
        </p:nvSpPr>
        <p:spPr/>
        <p:txBody>
          <a:bodyPr>
            <a:normAutofit fontScale="70000" lnSpcReduction="20000"/>
          </a:bodyPr>
          <a:lstStyle/>
          <a:p>
            <a:r>
              <a:rPr lang="nb-NO" sz="2800" dirty="0"/>
              <a:t>Vi samtykker i at vårt/mitt barn kan </a:t>
            </a:r>
            <a:r>
              <a:rPr lang="nb-NO" sz="2800" b="1" dirty="0">
                <a:highlight>
                  <a:srgbClr val="FFFF00"/>
                </a:highlight>
              </a:rPr>
              <a:t>bade utendørs </a:t>
            </a:r>
            <a:r>
              <a:rPr lang="nb-NO" sz="2800" dirty="0"/>
              <a:t>under forutsetning av at det er med ansatte med godkjent </a:t>
            </a:r>
            <a:r>
              <a:rPr lang="nb-NO" sz="2800" dirty="0" err="1"/>
              <a:t>livvredderprøve</a:t>
            </a:r>
            <a:r>
              <a:rPr lang="nb-NO" sz="2800" dirty="0"/>
              <a:t>. Det kreves 1 livredder per 15 påbegynte elev i vannet hvis elevene er svømmedyktig. Ikke svømmedyktige elever krever 2 livreddere per 15</a:t>
            </a:r>
          </a:p>
          <a:p>
            <a:r>
              <a:rPr lang="nb-NO" sz="2800" dirty="0"/>
              <a:t>Vi samtykker i at skolen ved behov kan benytte </a:t>
            </a:r>
            <a:r>
              <a:rPr lang="nb-NO" sz="2800" b="1" dirty="0">
                <a:highlight>
                  <a:srgbClr val="FFFF00"/>
                </a:highlight>
              </a:rPr>
              <a:t>privat bil </a:t>
            </a:r>
            <a:r>
              <a:rPr lang="nb-NO" sz="2800" dirty="0"/>
              <a:t>ved kjøring av vårt/mitt barn i løpet av skoledagen, forutsatt forskriftsmessig sikring av barnet under transport</a:t>
            </a:r>
            <a:br>
              <a:rPr lang="nb-NO" sz="2800" dirty="0"/>
            </a:br>
            <a:r>
              <a:rPr lang="nb-NO" sz="2800" dirty="0"/>
              <a:t> </a:t>
            </a:r>
          </a:p>
          <a:p>
            <a:r>
              <a:rPr lang="nb-NO" sz="2800" dirty="0"/>
              <a:t>Vi samtykker til at </a:t>
            </a:r>
            <a:r>
              <a:rPr lang="nb-NO" sz="2800" b="1" dirty="0">
                <a:highlight>
                  <a:srgbClr val="FFFF00"/>
                </a:highlight>
              </a:rPr>
              <a:t>bilder/video </a:t>
            </a:r>
            <a:r>
              <a:rPr lang="nb-NO" sz="2800" dirty="0"/>
              <a:t>av vårt/mitt barn kan publiseres i aviser og andre medier. Eksempel 1.klassebilde.</a:t>
            </a:r>
            <a:br>
              <a:rPr lang="nb-NO" sz="2800" dirty="0"/>
            </a:br>
            <a:r>
              <a:rPr lang="nb-NO" sz="2800" dirty="0"/>
              <a:t> </a:t>
            </a:r>
          </a:p>
          <a:p>
            <a:r>
              <a:rPr lang="nb-NO" sz="2800" dirty="0"/>
              <a:t>Vi samtykker i bruk av </a:t>
            </a:r>
            <a:r>
              <a:rPr lang="nb-NO" sz="2800" b="1" dirty="0">
                <a:highlight>
                  <a:srgbClr val="FFFF00"/>
                </a:highlight>
              </a:rPr>
              <a:t>bilder</a:t>
            </a:r>
            <a:r>
              <a:rPr lang="nb-NO" sz="2800" dirty="0"/>
              <a:t> av vårt/mitt barn på skolens internettsider. Navn og bilde vil ikke bli knyttet sammen. Portrettbilder av barn vil ikke bli publisert </a:t>
            </a:r>
            <a:br>
              <a:rPr lang="nb-NO" sz="2800" dirty="0"/>
            </a:br>
            <a:endParaRPr lang="nb-NO" sz="2800" dirty="0"/>
          </a:p>
          <a:p>
            <a:r>
              <a:rPr lang="nb-NO" dirty="0"/>
              <a:t>Vi samtykker til skolen og våre samarbeidspartnere på skolen (PPT og helsesykepleiere) kan </a:t>
            </a:r>
            <a:r>
              <a:rPr lang="nb-NO" b="1" dirty="0">
                <a:highlight>
                  <a:srgbClr val="FFFF00"/>
                </a:highlight>
              </a:rPr>
              <a:t>drøfte </a:t>
            </a:r>
            <a:r>
              <a:rPr lang="nb-NO" dirty="0"/>
              <a:t>faglige, sosiale og pedagogiske situasjoner rundt eleven på individ- og klassenivå. Samtykket kan når som helst trekkes tilbake</a:t>
            </a:r>
            <a:br>
              <a:rPr lang="nb-NO" dirty="0"/>
            </a:br>
            <a:br>
              <a:rPr lang="nb-NO" sz="2800" dirty="0"/>
            </a:br>
            <a:endParaRPr lang="nb-NO" dirty="0"/>
          </a:p>
        </p:txBody>
      </p:sp>
      <p:sp>
        <p:nvSpPr>
          <p:cNvPr id="4" name="Plassholder for bunntekst 3">
            <a:extLst>
              <a:ext uri="{FF2B5EF4-FFF2-40B4-BE49-F238E27FC236}">
                <a16:creationId xmlns:a16="http://schemas.microsoft.com/office/drawing/2014/main" id="{718D7C36-8CF6-37BB-034E-38EE6FBABB7F}"/>
              </a:ext>
            </a:extLst>
          </p:cNvPr>
          <p:cNvSpPr>
            <a:spLocks noGrp="1"/>
          </p:cNvSpPr>
          <p:nvPr>
            <p:ph type="ftr" sz="quarter" idx="11"/>
          </p:nvPr>
        </p:nvSpPr>
        <p:spPr/>
        <p:txBody>
          <a:bodyPr/>
          <a:lstStyle/>
          <a:p>
            <a:r>
              <a:rPr lang="nb-NO" dirty="0"/>
              <a:t>9.trinn 24</a:t>
            </a:r>
          </a:p>
        </p:txBody>
      </p:sp>
    </p:spTree>
    <p:extLst>
      <p:ext uri="{BB962C8B-B14F-4D97-AF65-F5344CB8AC3E}">
        <p14:creationId xmlns:p14="http://schemas.microsoft.com/office/powerpoint/2010/main" val="3260429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26214"/>
            <a:ext cx="10515600" cy="1325563"/>
          </a:xfrm>
        </p:spPr>
        <p:txBody>
          <a:bodyPr anchor="ctr">
            <a:normAutofit/>
          </a:bodyPr>
          <a:lstStyle/>
          <a:p>
            <a:br>
              <a:rPr lang="nb-NO" b="1"/>
            </a:br>
            <a:r>
              <a:rPr lang="nb-NO" b="1"/>
              <a:t>Trivselsaktiviteter</a:t>
            </a:r>
          </a:p>
        </p:txBody>
      </p:sp>
      <p:sp>
        <p:nvSpPr>
          <p:cNvPr id="3" name="Plassholder for tekst 2"/>
          <p:cNvSpPr>
            <a:spLocks noGrp="1"/>
          </p:cNvSpPr>
          <p:nvPr>
            <p:ph idx="1"/>
          </p:nvPr>
        </p:nvSpPr>
        <p:spPr/>
        <p:txBody>
          <a:bodyPr>
            <a:normAutofit/>
          </a:bodyPr>
          <a:lstStyle/>
          <a:p>
            <a:pPr marL="0" indent="0">
              <a:buNone/>
            </a:pPr>
            <a:r>
              <a:rPr lang="nb-NO"/>
              <a:t>Vi kan få til mye sammen – voksne for ungdommer, FAU og elevråd! </a:t>
            </a:r>
          </a:p>
          <a:p>
            <a:pPr marL="0" indent="0">
              <a:buNone/>
            </a:pPr>
            <a:endParaRPr lang="nb-NO"/>
          </a:p>
          <a:p>
            <a:pPr marL="0" indent="0">
              <a:buNone/>
            </a:pPr>
            <a:r>
              <a:rPr lang="nb-NO"/>
              <a:t>Hyggekveld for klassen med foresatte - og gjerne med søsken</a:t>
            </a:r>
          </a:p>
          <a:p>
            <a:pPr marL="0" indent="0">
              <a:buNone/>
            </a:pPr>
            <a:r>
              <a:rPr lang="nb-NO"/>
              <a:t>Elevkvelder</a:t>
            </a:r>
          </a:p>
          <a:p>
            <a:pPr marL="0" indent="0">
              <a:buNone/>
            </a:pPr>
            <a:r>
              <a:rPr lang="nb-NO"/>
              <a:t>Juleball</a:t>
            </a:r>
          </a:p>
          <a:p>
            <a:pPr marL="0" indent="0">
              <a:buNone/>
            </a:pPr>
            <a:br>
              <a:rPr lang="nb-NO"/>
            </a:br>
            <a:r>
              <a:rPr lang="nb-NO"/>
              <a:t>       </a:t>
            </a:r>
          </a:p>
        </p:txBody>
      </p:sp>
      <p:pic>
        <p:nvPicPr>
          <p:cNvPr id="7" name="Bilde 6">
            <a:extLst>
              <a:ext uri="{FF2B5EF4-FFF2-40B4-BE49-F238E27FC236}">
                <a16:creationId xmlns:a16="http://schemas.microsoft.com/office/drawing/2014/main" id="{646F3B40-B93A-4CE1-BF2C-48621F37203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67915" y="4101416"/>
            <a:ext cx="5120000" cy="1340000"/>
          </a:xfrm>
          <a:prstGeom prst="rect">
            <a:avLst/>
          </a:prstGeom>
        </p:spPr>
      </p:pic>
      <p:sp>
        <p:nvSpPr>
          <p:cNvPr id="8" name="Plassholder for bunntekst 7">
            <a:extLst>
              <a:ext uri="{FF2B5EF4-FFF2-40B4-BE49-F238E27FC236}">
                <a16:creationId xmlns:a16="http://schemas.microsoft.com/office/drawing/2014/main" id="{3B2199B6-6447-49E8-91C4-E0381249EC7A}"/>
              </a:ext>
            </a:extLst>
          </p:cNvPr>
          <p:cNvSpPr>
            <a:spLocks noGrp="1"/>
          </p:cNvSpPr>
          <p:nvPr>
            <p:ph type="ftr" sz="quarter" idx="11"/>
          </p:nvPr>
        </p:nvSpPr>
        <p:spPr/>
        <p:txBody>
          <a:bodyPr/>
          <a:lstStyle/>
          <a:p>
            <a:r>
              <a:rPr lang="nb-NO"/>
              <a:t>9. Trinn 24</a:t>
            </a:r>
          </a:p>
        </p:txBody>
      </p:sp>
    </p:spTree>
    <p:extLst>
      <p:ext uri="{BB962C8B-B14F-4D97-AF65-F5344CB8AC3E}">
        <p14:creationId xmlns:p14="http://schemas.microsoft.com/office/powerpoint/2010/main" val="1445194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35942"/>
            <a:ext cx="10515600" cy="1325563"/>
          </a:xfrm>
        </p:spPr>
        <p:txBody>
          <a:bodyPr anchor="ctr">
            <a:normAutofit/>
          </a:bodyPr>
          <a:lstStyle/>
          <a:p>
            <a:br>
              <a:rPr lang="nb-NO" b="1" dirty="0"/>
            </a:br>
            <a:r>
              <a:rPr lang="nb-NO" b="1" dirty="0"/>
              <a:t>FAU + turer i foreldreregi</a:t>
            </a:r>
          </a:p>
        </p:txBody>
      </p:sp>
      <p:sp>
        <p:nvSpPr>
          <p:cNvPr id="3" name="Plassholder for tekst 2"/>
          <p:cNvSpPr>
            <a:spLocks noGrp="1"/>
          </p:cNvSpPr>
          <p:nvPr>
            <p:ph idx="1"/>
          </p:nvPr>
        </p:nvSpPr>
        <p:spPr/>
        <p:txBody>
          <a:bodyPr>
            <a:normAutofit fontScale="85000" lnSpcReduction="20000"/>
          </a:bodyPr>
          <a:lstStyle/>
          <a:p>
            <a:pPr marL="0" indent="0">
              <a:buNone/>
            </a:pPr>
            <a:r>
              <a:rPr lang="nb-NO"/>
              <a:t>        </a:t>
            </a:r>
          </a:p>
          <a:p>
            <a:pPr marL="0" indent="0">
              <a:buNone/>
            </a:pPr>
            <a:r>
              <a:rPr lang="nb-NO"/>
              <a:t>Skille mellom skole og foreldreregi</a:t>
            </a:r>
          </a:p>
          <a:p>
            <a:pPr marL="0" indent="0">
              <a:buNone/>
            </a:pPr>
            <a:endParaRPr lang="nb-NO"/>
          </a:p>
          <a:p>
            <a:pPr marL="0" indent="0">
              <a:buNone/>
            </a:pPr>
            <a:r>
              <a:rPr lang="nb-NO"/>
              <a:t>Turer i foreldreregi skal gjennomføres</a:t>
            </a:r>
          </a:p>
          <a:p>
            <a:pPr marL="0" indent="0">
              <a:buNone/>
            </a:pPr>
            <a:r>
              <a:rPr lang="nb-NO"/>
              <a:t> i fritiden</a:t>
            </a:r>
          </a:p>
          <a:p>
            <a:pPr marL="0" indent="0">
              <a:buNone/>
            </a:pPr>
            <a:endParaRPr lang="nb-NO"/>
          </a:p>
          <a:p>
            <a:pPr marL="0" indent="0">
              <a:buNone/>
            </a:pPr>
            <a:r>
              <a:rPr lang="nb-NO"/>
              <a:t>KFU: Ikke ønske om kostbare </a:t>
            </a:r>
          </a:p>
          <a:p>
            <a:pPr marL="0" indent="0">
              <a:buNone/>
            </a:pPr>
            <a:r>
              <a:rPr lang="nb-NO"/>
              <a:t>Avslutningsturer</a:t>
            </a:r>
          </a:p>
          <a:p>
            <a:pPr marL="0" indent="0">
              <a:buNone/>
            </a:pPr>
            <a:endParaRPr lang="nb-NO"/>
          </a:p>
          <a:p>
            <a:pPr marL="0" indent="0">
              <a:buNone/>
            </a:pPr>
            <a:r>
              <a:rPr lang="nb-NO"/>
              <a:t>Ha hyggekvelder og ekskursjoner </a:t>
            </a:r>
          </a:p>
          <a:p>
            <a:pPr marL="0" indent="0">
              <a:buNone/>
            </a:pPr>
            <a:r>
              <a:rPr lang="nb-NO"/>
              <a:t>i nærmiljøet for klassen! </a:t>
            </a:r>
          </a:p>
        </p:txBody>
      </p:sp>
      <p:pic>
        <p:nvPicPr>
          <p:cNvPr id="7" name="Bilde 6">
            <a:extLst>
              <a:ext uri="{FF2B5EF4-FFF2-40B4-BE49-F238E27FC236}">
                <a16:creationId xmlns:a16="http://schemas.microsoft.com/office/drawing/2014/main" id="{8087A0D2-5282-4074-8667-CA6F51E4408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0" y="2237900"/>
            <a:ext cx="4945705" cy="3297137"/>
          </a:xfrm>
          <a:prstGeom prst="rect">
            <a:avLst/>
          </a:prstGeom>
        </p:spPr>
      </p:pic>
      <p:sp>
        <p:nvSpPr>
          <p:cNvPr id="8" name="Plassholder for bunntekst 7">
            <a:extLst>
              <a:ext uri="{FF2B5EF4-FFF2-40B4-BE49-F238E27FC236}">
                <a16:creationId xmlns:a16="http://schemas.microsoft.com/office/drawing/2014/main" id="{95A43749-829A-4711-A5FF-6044A0450919}"/>
              </a:ext>
            </a:extLst>
          </p:cNvPr>
          <p:cNvSpPr>
            <a:spLocks noGrp="1"/>
          </p:cNvSpPr>
          <p:nvPr>
            <p:ph type="ftr" sz="quarter" idx="11"/>
          </p:nvPr>
        </p:nvSpPr>
        <p:spPr/>
        <p:txBody>
          <a:bodyPr/>
          <a:lstStyle/>
          <a:p>
            <a:r>
              <a:rPr lang="nb-NO"/>
              <a:t>9. Trinn 24</a:t>
            </a:r>
          </a:p>
        </p:txBody>
      </p:sp>
    </p:spTree>
    <p:extLst>
      <p:ext uri="{BB962C8B-B14F-4D97-AF65-F5344CB8AC3E}">
        <p14:creationId xmlns:p14="http://schemas.microsoft.com/office/powerpoint/2010/main" val="719693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a:extLst>
              <a:ext uri="{FF2B5EF4-FFF2-40B4-BE49-F238E27FC236}">
                <a16:creationId xmlns:a16="http://schemas.microsoft.com/office/drawing/2014/main" id="{227CDA5C-9575-8B5C-8869-3A92A78DE3B4}"/>
              </a:ext>
            </a:extLst>
          </p:cNvPr>
          <p:cNvSpPr>
            <a:spLocks noGrp="1"/>
          </p:cNvSpPr>
          <p:nvPr>
            <p:ph type="ftr" sz="quarter" idx="11"/>
          </p:nvPr>
        </p:nvSpPr>
        <p:spPr/>
        <p:txBody>
          <a:bodyPr/>
          <a:lstStyle/>
          <a:p>
            <a:r>
              <a:rPr lang="nb-NO"/>
              <a:t>9. Trinn 24</a:t>
            </a:r>
          </a:p>
        </p:txBody>
      </p:sp>
      <p:sp>
        <p:nvSpPr>
          <p:cNvPr id="5" name="Tittel 4">
            <a:extLst>
              <a:ext uri="{FF2B5EF4-FFF2-40B4-BE49-F238E27FC236}">
                <a16:creationId xmlns:a16="http://schemas.microsoft.com/office/drawing/2014/main" id="{BF6FEF04-784F-7136-4640-EF4B893C17F6}"/>
              </a:ext>
            </a:extLst>
          </p:cNvPr>
          <p:cNvSpPr>
            <a:spLocks noGrp="1"/>
          </p:cNvSpPr>
          <p:nvPr>
            <p:ph type="title"/>
          </p:nvPr>
        </p:nvSpPr>
        <p:spPr>
          <a:xfrm>
            <a:off x="3104321" y="407518"/>
            <a:ext cx="6985883" cy="424732"/>
          </a:xfrm>
          <a:prstGeom prst="rect">
            <a:avLst/>
          </a:prstGeom>
          <a:ln>
            <a:solidFill>
              <a:schemeClr val="accent1"/>
            </a:solidFill>
          </a:ln>
        </p:spPr>
        <p:txBody>
          <a:bodyPr wrap="square">
            <a:spAutoFit/>
          </a:bodyPr>
          <a:lstStyle/>
          <a:p>
            <a:r>
              <a:rPr lang="nb-NO" sz="2400">
                <a:hlinkClick r:id="rId2"/>
              </a:rPr>
              <a:t>Levanger kommune</a:t>
            </a:r>
            <a:r>
              <a:rPr lang="nb-NO" sz="2400"/>
              <a:t>    kommunens hjemmeside</a:t>
            </a:r>
          </a:p>
        </p:txBody>
      </p:sp>
      <p:pic>
        <p:nvPicPr>
          <p:cNvPr id="6" name="Plassholder for innhold 6">
            <a:extLst>
              <a:ext uri="{FF2B5EF4-FFF2-40B4-BE49-F238E27FC236}">
                <a16:creationId xmlns:a16="http://schemas.microsoft.com/office/drawing/2014/main" id="{D0E6D9A2-7973-5834-F073-66812D7C07F6}"/>
              </a:ext>
            </a:extLst>
          </p:cNvPr>
          <p:cNvPicPr>
            <a:picLocks noGrp="1" noChangeAspect="1"/>
          </p:cNvPicPr>
          <p:nvPr>
            <p:ph idx="1"/>
          </p:nvPr>
        </p:nvPicPr>
        <p:blipFill>
          <a:blip r:embed="rId3"/>
          <a:stretch>
            <a:fillRect/>
          </a:stretch>
        </p:blipFill>
        <p:spPr>
          <a:xfrm>
            <a:off x="1174102" y="1119003"/>
            <a:ext cx="9843795" cy="5419909"/>
          </a:xfrm>
          <a:prstGeom prst="rect">
            <a:avLst/>
          </a:prstGeom>
        </p:spPr>
      </p:pic>
      <p:sp>
        <p:nvSpPr>
          <p:cNvPr id="8" name="Ellipse 7">
            <a:extLst>
              <a:ext uri="{FF2B5EF4-FFF2-40B4-BE49-F238E27FC236}">
                <a16:creationId xmlns:a16="http://schemas.microsoft.com/office/drawing/2014/main" id="{3261BCD3-67E2-15D4-C57B-A73355D905FD}"/>
              </a:ext>
            </a:extLst>
          </p:cNvPr>
          <p:cNvSpPr/>
          <p:nvPr/>
        </p:nvSpPr>
        <p:spPr>
          <a:xfrm>
            <a:off x="6017589" y="4383522"/>
            <a:ext cx="4535424" cy="97536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2510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646FDFFD-657A-8C52-4DB9-EC2386F5ECB4}"/>
              </a:ext>
            </a:extLst>
          </p:cNvPr>
          <p:cNvSpPr>
            <a:spLocks noGrp="1"/>
          </p:cNvSpPr>
          <p:nvPr>
            <p:ph type="ftr" sz="quarter" idx="11"/>
          </p:nvPr>
        </p:nvSpPr>
        <p:spPr/>
        <p:txBody>
          <a:bodyPr/>
          <a:lstStyle/>
          <a:p>
            <a:r>
              <a:rPr lang="nb-NO"/>
              <a:t>9. Trinn 24</a:t>
            </a:r>
          </a:p>
        </p:txBody>
      </p:sp>
      <p:pic>
        <p:nvPicPr>
          <p:cNvPr id="3" name="Bilde 2">
            <a:extLst>
              <a:ext uri="{FF2B5EF4-FFF2-40B4-BE49-F238E27FC236}">
                <a16:creationId xmlns:a16="http://schemas.microsoft.com/office/drawing/2014/main" id="{78177AA7-1391-0C12-1A8D-97EF493645EA}"/>
              </a:ext>
            </a:extLst>
          </p:cNvPr>
          <p:cNvPicPr>
            <a:picLocks noChangeAspect="1"/>
          </p:cNvPicPr>
          <p:nvPr/>
        </p:nvPicPr>
        <p:blipFill>
          <a:blip r:embed="rId2"/>
          <a:stretch>
            <a:fillRect/>
          </a:stretch>
        </p:blipFill>
        <p:spPr>
          <a:xfrm>
            <a:off x="188105" y="796662"/>
            <a:ext cx="7312045" cy="5780922"/>
          </a:xfrm>
          <a:prstGeom prst="rect">
            <a:avLst/>
          </a:prstGeom>
        </p:spPr>
      </p:pic>
      <p:pic>
        <p:nvPicPr>
          <p:cNvPr id="4" name="Bilde 3">
            <a:extLst>
              <a:ext uri="{FF2B5EF4-FFF2-40B4-BE49-F238E27FC236}">
                <a16:creationId xmlns:a16="http://schemas.microsoft.com/office/drawing/2014/main" id="{1C5CEF65-A4FE-B5C7-AE40-80773DC6F88C}"/>
              </a:ext>
            </a:extLst>
          </p:cNvPr>
          <p:cNvPicPr>
            <a:picLocks noChangeAspect="1"/>
          </p:cNvPicPr>
          <p:nvPr/>
        </p:nvPicPr>
        <p:blipFill rotWithShape="1">
          <a:blip r:embed="rId3"/>
          <a:srcRect t="9946" r="7829"/>
          <a:stretch/>
        </p:blipFill>
        <p:spPr>
          <a:xfrm>
            <a:off x="7663641" y="826008"/>
            <a:ext cx="4406417" cy="5751576"/>
          </a:xfrm>
          <a:prstGeom prst="rect">
            <a:avLst/>
          </a:prstGeom>
        </p:spPr>
      </p:pic>
    </p:spTree>
    <p:extLst>
      <p:ext uri="{BB962C8B-B14F-4D97-AF65-F5344CB8AC3E}">
        <p14:creationId xmlns:p14="http://schemas.microsoft.com/office/powerpoint/2010/main" val="4167168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A8AF399D-042A-CBCA-ED7A-BBB0FA341D67}"/>
              </a:ext>
            </a:extLst>
          </p:cNvPr>
          <p:cNvSpPr>
            <a:spLocks noGrp="1"/>
          </p:cNvSpPr>
          <p:nvPr>
            <p:ph type="title"/>
          </p:nvPr>
        </p:nvSpPr>
        <p:spPr>
          <a:xfrm>
            <a:off x="838200" y="853955"/>
            <a:ext cx="10515600" cy="851110"/>
          </a:xfrm>
        </p:spPr>
        <p:txBody>
          <a:bodyPr>
            <a:normAutofit fontScale="90000"/>
          </a:bodyPr>
          <a:lstStyle/>
          <a:p>
            <a:r>
              <a:rPr lang="nb-NO" b="1">
                <a:solidFill>
                  <a:schemeClr val="accent1">
                    <a:lumMod val="49000"/>
                  </a:schemeClr>
                </a:solidFill>
                <a:ea typeface="Calibri Light"/>
                <a:cs typeface="Calibri Light"/>
              </a:rPr>
              <a:t>Levanger ungdomsskole – en dysleksivennlig skole</a:t>
            </a:r>
          </a:p>
        </p:txBody>
      </p:sp>
      <p:sp>
        <p:nvSpPr>
          <p:cNvPr id="4" name="Plassholder for innhold 3">
            <a:extLst>
              <a:ext uri="{FF2B5EF4-FFF2-40B4-BE49-F238E27FC236}">
                <a16:creationId xmlns:a16="http://schemas.microsoft.com/office/drawing/2014/main" id="{79DBF703-07F1-A851-9B91-FE9DE56553A6}"/>
              </a:ext>
            </a:extLst>
          </p:cNvPr>
          <p:cNvSpPr>
            <a:spLocks noGrp="1"/>
          </p:cNvSpPr>
          <p:nvPr>
            <p:ph idx="1"/>
          </p:nvPr>
        </p:nvSpPr>
        <p:spPr/>
        <p:txBody>
          <a:bodyPr vert="horz" lIns="91440" tIns="45720" rIns="91440" bIns="45720" rtlCol="0" anchor="t">
            <a:normAutofit/>
          </a:bodyPr>
          <a:lstStyle/>
          <a:p>
            <a:pPr marL="0" indent="0">
              <a:buNone/>
            </a:pPr>
            <a:endParaRPr lang="nb-NO">
              <a:ea typeface="+mn-lt"/>
              <a:cs typeface="+mn-lt"/>
            </a:endParaRPr>
          </a:p>
          <a:p>
            <a:pPr marL="0" indent="0">
              <a:buNone/>
            </a:pPr>
            <a:endParaRPr lang="nb-NO">
              <a:ea typeface="Calibri"/>
              <a:cs typeface="Calibri"/>
            </a:endParaRPr>
          </a:p>
        </p:txBody>
      </p:sp>
      <p:sp>
        <p:nvSpPr>
          <p:cNvPr id="2" name="Plassholder for bunntekst 1">
            <a:extLst>
              <a:ext uri="{FF2B5EF4-FFF2-40B4-BE49-F238E27FC236}">
                <a16:creationId xmlns:a16="http://schemas.microsoft.com/office/drawing/2014/main" id="{02BBF974-ABFE-97F1-CF4D-644460559563}"/>
              </a:ext>
            </a:extLst>
          </p:cNvPr>
          <p:cNvSpPr>
            <a:spLocks noGrp="1"/>
          </p:cNvSpPr>
          <p:nvPr>
            <p:ph type="ftr" sz="quarter" idx="11"/>
          </p:nvPr>
        </p:nvSpPr>
        <p:spPr/>
        <p:txBody>
          <a:bodyPr/>
          <a:lstStyle/>
          <a:p>
            <a:r>
              <a:rPr lang="nb-NO" dirty="0"/>
              <a:t>9.trinn 24</a:t>
            </a:r>
          </a:p>
        </p:txBody>
      </p:sp>
      <p:pic>
        <p:nvPicPr>
          <p:cNvPr id="6" name="Bilde 5" descr="Et bilde som inneholder tekst, elektronikk, skjermbilde, Font&#10;&#10;Automatisk generert beskrivelse">
            <a:extLst>
              <a:ext uri="{FF2B5EF4-FFF2-40B4-BE49-F238E27FC236}">
                <a16:creationId xmlns:a16="http://schemas.microsoft.com/office/drawing/2014/main" id="{ED1F8803-E11A-A8A6-677B-EEC01C986FFC}"/>
              </a:ext>
            </a:extLst>
          </p:cNvPr>
          <p:cNvPicPr>
            <a:picLocks noChangeAspect="1"/>
          </p:cNvPicPr>
          <p:nvPr/>
        </p:nvPicPr>
        <p:blipFill>
          <a:blip r:embed="rId2"/>
          <a:stretch>
            <a:fillRect/>
          </a:stretch>
        </p:blipFill>
        <p:spPr>
          <a:xfrm>
            <a:off x="831820" y="1753949"/>
            <a:ext cx="10068284" cy="4586556"/>
          </a:xfrm>
          <a:prstGeom prst="rect">
            <a:avLst/>
          </a:prstGeom>
        </p:spPr>
      </p:pic>
    </p:spTree>
    <p:extLst>
      <p:ext uri="{BB962C8B-B14F-4D97-AF65-F5344CB8AC3E}">
        <p14:creationId xmlns:p14="http://schemas.microsoft.com/office/powerpoint/2010/main" val="343842340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eldremøte 9. trinn 30.08.22" id="{E8A60CD0-F35A-4EA3-A5FD-EF2D2562AE27}" vid="{A939330D-411C-4215-BA27-BEDFC9959EE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C87C8A3A382EE42A4A1B4E1423CACDE" ma:contentTypeVersion="17" ma:contentTypeDescription="Opprett et nytt dokument." ma:contentTypeScope="" ma:versionID="a91ebc92f91c2bb90112da85cc7f394c">
  <xsd:schema xmlns:xsd="http://www.w3.org/2001/XMLSchema" xmlns:xs="http://www.w3.org/2001/XMLSchema" xmlns:p="http://schemas.microsoft.com/office/2006/metadata/properties" xmlns:ns2="4542387a-bb90-4900-a81a-b98f6d7c52d1" xmlns:ns3="11d96b6e-c317-4ca3-b88f-69e51cfb610d" xmlns:ns4="596e0934-a454-43d2-a1ce-e95f37536188" targetNamespace="http://schemas.microsoft.com/office/2006/metadata/properties" ma:root="true" ma:fieldsID="8ac462d1701ea28bfed27cf795696ae9" ns2:_="" ns3:_="" ns4:_="">
    <xsd:import namespace="4542387a-bb90-4900-a81a-b98f6d7c52d1"/>
    <xsd:import namespace="11d96b6e-c317-4ca3-b88f-69e51cfb610d"/>
    <xsd:import namespace="596e0934-a454-43d2-a1ce-e95f3753618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42387a-bb90-4900-a81a-b98f6d7c52d1" elementFormDefault="qualified">
    <xsd:import namespace="http://schemas.microsoft.com/office/2006/documentManagement/types"/>
    <xsd:import namespace="http://schemas.microsoft.com/office/infopath/2007/PartnerControls"/>
    <xsd:element name="SharedWithUsers" ma:index="8"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d96b6e-c317-4ca3-b88f-69e51cfb610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Bildemerkelapper" ma:readOnly="false" ma:fieldId="{5cf76f15-5ced-4ddc-b409-7134ff3c332f}" ma:taxonomyMulti="true" ma:sspId="42be921f-51d9-42b5-8d52-354dfdee1c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6e0934-a454-43d2-a1ce-e95f37536188"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6740d4bc-0aa7-4c80-b12d-01e7d4e125b0}" ma:internalName="TaxCatchAll" ma:showField="CatchAllData" ma:web="596e0934-a454-43d2-a1ce-e95f375361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1d96b6e-c317-4ca3-b88f-69e51cfb610d">
      <Terms xmlns="http://schemas.microsoft.com/office/infopath/2007/PartnerControls"/>
    </lcf76f155ced4ddcb4097134ff3c332f>
    <TaxCatchAll xmlns="596e0934-a454-43d2-a1ce-e95f3753618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A0B85E-C1FB-4549-9C60-703103010ECA}">
  <ds:schemaRefs>
    <ds:schemaRef ds:uri="11d96b6e-c317-4ca3-b88f-69e51cfb610d"/>
    <ds:schemaRef ds:uri="4542387a-bb90-4900-a81a-b98f6d7c52d1"/>
    <ds:schemaRef ds:uri="596e0934-a454-43d2-a1ce-e95f375361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F540763-C67A-440F-8A3F-61C8D0AD2469}">
  <ds:schemaRefs>
    <ds:schemaRef ds:uri="11d96b6e-c317-4ca3-b88f-69e51cfb610d"/>
    <ds:schemaRef ds:uri="4542387a-bb90-4900-a81a-b98f6d7c52d1"/>
    <ds:schemaRef ds:uri="596e0934-a454-43d2-a1ce-e95f375361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04636B3-0668-439B-8FD7-6F56EAFF61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Foreldremøte 9. trinn 30.08.22</Template>
  <TotalTime>68</TotalTime>
  <Words>1743</Words>
  <Application>Microsoft Office PowerPoint</Application>
  <PresentationFormat>Widescreen</PresentationFormat>
  <Paragraphs>177</Paragraphs>
  <Slides>21</Slides>
  <Notes>3</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21</vt:i4>
      </vt:variant>
    </vt:vector>
  </HeadingPairs>
  <TitlesOfParts>
    <vt:vector size="27" baseType="lpstr">
      <vt:lpstr>Aptos</vt:lpstr>
      <vt:lpstr>Arial</vt:lpstr>
      <vt:lpstr>Calibri</vt:lpstr>
      <vt:lpstr>Calibri Light</vt:lpstr>
      <vt:lpstr>Courier New</vt:lpstr>
      <vt:lpstr>Office-tema</vt:lpstr>
      <vt:lpstr>   Velkommen til foreldremøte på 9. trinn!   </vt:lpstr>
      <vt:lpstr>Skoleåret 24/25</vt:lpstr>
      <vt:lpstr> Skolemiljø - framsnakke </vt:lpstr>
      <vt:lpstr>Samtykke ligger i SchoolLink</vt:lpstr>
      <vt:lpstr> Trivselsaktiviteter</vt:lpstr>
      <vt:lpstr> FAU + turer i foreldreregi</vt:lpstr>
      <vt:lpstr>Levanger kommune    kommunens hjemmeside</vt:lpstr>
      <vt:lpstr>PowerPoint-presentasjon</vt:lpstr>
      <vt:lpstr>Levanger ungdomsskole – en dysleksivennlig skole</vt:lpstr>
      <vt:lpstr>Individuelt tilrettelagt opplæring.</vt:lpstr>
      <vt:lpstr>FORESATTE I UNGDOMSTIDEN  </vt:lpstr>
      <vt:lpstr>Helsestasjons- og skolehelsetjenesten</vt:lpstr>
      <vt:lpstr>Skolehelsetjenestens program</vt:lpstr>
      <vt:lpstr>PowerPoint-presentasjon</vt:lpstr>
      <vt:lpstr>Romme alle følelser</vt:lpstr>
      <vt:lpstr> </vt:lpstr>
      <vt:lpstr>PowerPoint-presentasjon</vt:lpstr>
      <vt:lpstr>PowerPoint-presentasjon</vt:lpstr>
      <vt:lpstr>PowerPoint-presentasjon</vt:lpstr>
      <vt:lpstr>PowerPoint-presentasjon</vt:lpstr>
      <vt:lpstr>Presisering angående søknad om elevpermisjoner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Velkommen til foreldremøte på 9. trinn!</dc:title>
  <dc:creator>Tørresdal, Bjørg</dc:creator>
  <cp:lastModifiedBy>Skjelstad, Camilla Hansen</cp:lastModifiedBy>
  <cp:revision>2</cp:revision>
  <dcterms:created xsi:type="dcterms:W3CDTF">2022-08-30T10:37:25Z</dcterms:created>
  <dcterms:modified xsi:type="dcterms:W3CDTF">2024-08-29T16:11:16Z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0x0101000C87C8A3A382EE42A4A1B4E1423CACDE</vt:lpwstr>
  </property>
  <property fmtid="{D5CDD505-2E9C-101B-9397-08002B2CF9AE}" pid="3" name="MediaServiceImageTags">
    <vt:lpwstr/>
  </property>
</Properties>
</file>